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handoutMasterIdLst>
    <p:handoutMasterId r:id="rId8"/>
  </p:handoutMasterIdLst>
  <p:sldIdLst>
    <p:sldId id="350" r:id="rId2"/>
    <p:sldId id="356" r:id="rId3"/>
    <p:sldId id="359" r:id="rId4"/>
    <p:sldId id="357" r:id="rId5"/>
    <p:sldId id="360" r:id="rId6"/>
  </p:sldIdLst>
  <p:sldSz cx="9906000" cy="6858000" type="A4"/>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25">
          <p15:clr>
            <a:srgbClr val="A4A3A4"/>
          </p15:clr>
        </p15:guide>
        <p15:guide id="2" orient="horz" pos="797">
          <p15:clr>
            <a:srgbClr val="A4A3A4"/>
          </p15:clr>
        </p15:guide>
        <p15:guide id="3" orient="horz" pos="578">
          <p15:clr>
            <a:srgbClr val="A4A3A4"/>
          </p15:clr>
        </p15:guide>
        <p15:guide id="4" orient="horz" pos="157">
          <p15:clr>
            <a:srgbClr val="A4A3A4"/>
          </p15:clr>
        </p15:guide>
        <p15:guide id="5" pos="5926">
          <p15:clr>
            <a:srgbClr val="A4A3A4"/>
          </p15:clr>
        </p15:guide>
        <p15:guide id="6"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a:srgbClr val="969696"/>
    <a:srgbClr val="8C8C8C"/>
    <a:srgbClr val="828282"/>
    <a:srgbClr val="787878"/>
    <a:srgbClr val="6E6E6E"/>
    <a:srgbClr val="646464"/>
    <a:srgbClr val="00A499"/>
    <a:srgbClr val="C5A700"/>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504" y="102"/>
      </p:cViewPr>
      <p:guideLst>
        <p:guide orient="horz" pos="1025"/>
        <p:guide orient="horz" pos="797"/>
        <p:guide orient="horz" pos="578"/>
        <p:guide orient="horz" pos="157"/>
        <p:guide pos="5926"/>
        <p:guide pos="2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D47AB81-61FE-1543-BD61-432AE9697ED6}" type="datetimeFigureOut">
              <a:rPr lang="en-US"/>
              <a:pPr>
                <a:defRPr/>
              </a:pPr>
              <a:t>11/28/2018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5649EE8-072D-664B-8E52-36FBCA1AD484}" type="slidenum">
              <a:rPr lang="en-US"/>
              <a:pPr>
                <a:defRPr/>
              </a:pPr>
              <a:t>‹#›</a:t>
            </a:fld>
            <a:endParaRPr lang="en-US"/>
          </a:p>
        </p:txBody>
      </p:sp>
    </p:spTree>
    <p:extLst>
      <p:ext uri="{BB962C8B-B14F-4D97-AF65-F5344CB8AC3E}">
        <p14:creationId xmlns:p14="http://schemas.microsoft.com/office/powerpoint/2010/main" val="150065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50E2C20-83B6-6643-A428-330B8A8ECD1A}" type="datetimeFigureOut">
              <a:rPr lang="en-US"/>
              <a:pPr>
                <a:defRPr/>
              </a:pPr>
              <a:t>11/28/2018</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C1981AB-2AC7-C44E-BD47-73CE4B90C99C}" type="slidenum">
              <a:rPr lang="en-US"/>
              <a:pPr>
                <a:defRPr/>
              </a:pPr>
              <a:t>‹#›</a:t>
            </a:fld>
            <a:endParaRPr lang="en-US"/>
          </a:p>
        </p:txBody>
      </p:sp>
    </p:spTree>
    <p:extLst>
      <p:ext uri="{BB962C8B-B14F-4D97-AF65-F5344CB8AC3E}">
        <p14:creationId xmlns:p14="http://schemas.microsoft.com/office/powerpoint/2010/main" val="42676389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039" t="1405" r="13067" b="1808"/>
          <a:stretch/>
        </p:blipFill>
        <p:spPr bwMode="auto">
          <a:xfrm>
            <a:off x="1" y="0"/>
            <a:ext cx="9906000" cy="6106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85775" y="2746375"/>
            <a:ext cx="5328395" cy="1870867"/>
          </a:xfrm>
          <a:effectLst/>
        </p:spPr>
        <p:txBody>
          <a:bodyPr>
            <a:noAutofit/>
          </a:bodyPr>
          <a:lstStyle>
            <a:lvl1pPr algn="l">
              <a:defRPr sz="4000" b="1" i="1" cap="none">
                <a:solidFill>
                  <a:srgbClr val="1F497D"/>
                </a:solidFill>
                <a:latin typeface="Calibri"/>
                <a:cs typeface="Calibri"/>
              </a:defRPr>
            </a:lvl1pPr>
          </a:lstStyle>
          <a:p>
            <a:r>
              <a:rPr lang="en-AU" dirty="0"/>
              <a:t>This is a heading.</a:t>
            </a:r>
            <a:endParaRPr lang="en-US" dirty="0"/>
          </a:p>
        </p:txBody>
      </p:sp>
      <p:sp>
        <p:nvSpPr>
          <p:cNvPr id="3" name="Subtitle 2"/>
          <p:cNvSpPr>
            <a:spLocks noGrp="1"/>
          </p:cNvSpPr>
          <p:nvPr>
            <p:ph type="subTitle" idx="1" hasCustomPrompt="1"/>
          </p:nvPr>
        </p:nvSpPr>
        <p:spPr>
          <a:xfrm>
            <a:off x="485775" y="4634136"/>
            <a:ext cx="5328395" cy="1103724"/>
          </a:xfrm>
          <a:effectLst/>
        </p:spPr>
        <p:txBody>
          <a:bodyPr tIns="0" anchor="t">
            <a:noAutofit/>
          </a:bodyPr>
          <a:lstStyle>
            <a:lvl1pPr marL="0" indent="0" algn="l">
              <a:lnSpc>
                <a:spcPct val="100000"/>
              </a:lnSpc>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254891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6577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5" name="Content Placeholder 2"/>
          <p:cNvSpPr>
            <a:spLocks noGrp="1"/>
          </p:cNvSpPr>
          <p:nvPr>
            <p:ph idx="1"/>
          </p:nvPr>
        </p:nvSpPr>
        <p:spPr>
          <a:xfrm>
            <a:off x="495301" y="2060410"/>
            <a:ext cx="2806699" cy="3429001"/>
          </a:xfrm>
          <a:solidFill>
            <a:srgbClr val="878788"/>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6" name="Content Placeholder 2"/>
          <p:cNvSpPr>
            <a:spLocks noGrp="1"/>
          </p:cNvSpPr>
          <p:nvPr>
            <p:ph idx="17"/>
          </p:nvPr>
        </p:nvSpPr>
        <p:spPr>
          <a:xfrm>
            <a:off x="6607441" y="2060410"/>
            <a:ext cx="2806699" cy="3429001"/>
          </a:xfrm>
          <a:solidFill>
            <a:schemeClr val="accent2"/>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7" name="Content Placeholder 2"/>
          <p:cNvSpPr>
            <a:spLocks noGrp="1"/>
          </p:cNvSpPr>
          <p:nvPr>
            <p:ph idx="18"/>
          </p:nvPr>
        </p:nvSpPr>
        <p:spPr>
          <a:xfrm>
            <a:off x="3551371" y="2060410"/>
            <a:ext cx="2806699" cy="3429001"/>
          </a:xfrm>
          <a:solidFill>
            <a:schemeClr val="accent1"/>
          </a:solidFill>
        </p:spPr>
        <p:txBody>
          <a:bodyPr lIns="252000" rIns="252000"/>
          <a:lstStyle>
            <a:lvl1pPr marL="0" indent="0" algn="ctr">
              <a:buNone/>
              <a:defRPr sz="1600">
                <a:solidFill>
                  <a:srgbClr val="FFFFFF"/>
                </a:solidFill>
              </a:defRPr>
            </a:lvl1pPr>
            <a:lvl2pPr algn="ctr">
              <a:defRPr>
                <a:solidFill>
                  <a:srgbClr val="FFFFFF"/>
                </a:solidFill>
              </a:defRPr>
            </a:lvl2pPr>
            <a:lvl3pPr algn="ct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10"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8" name="Title Placeholder 1"/>
          <p:cNvSpPr>
            <a:spLocks noGrp="1"/>
          </p:cNvSpPr>
          <p:nvPr>
            <p:ph type="title" hasCustomPrompt="1"/>
          </p:nvPr>
        </p:nvSpPr>
        <p:spPr bwMode="auto">
          <a:xfrm>
            <a:off x="495300" y="268956"/>
            <a:ext cx="8915400" cy="65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sp>
        <p:nvSpPr>
          <p:cNvPr id="2" name="Footer Placeholder 1"/>
          <p:cNvSpPr>
            <a:spLocks noGrp="1"/>
          </p:cNvSpPr>
          <p:nvPr>
            <p:ph type="ftr" sz="quarter" idx="19"/>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280759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Insert heading here</a:t>
            </a:r>
            <a:endParaRPr lang="en-US" dirty="0"/>
          </a:p>
        </p:txBody>
      </p:sp>
      <p:sp>
        <p:nvSpPr>
          <p:cNvPr id="8" name="Content Placeholder 2"/>
          <p:cNvSpPr>
            <a:spLocks noGrp="1"/>
          </p:cNvSpPr>
          <p:nvPr>
            <p:ph sz="half" idx="13" hasCustomPrompt="1"/>
          </p:nvPr>
        </p:nvSpPr>
        <p:spPr>
          <a:xfrm>
            <a:off x="5035550" y="1265238"/>
            <a:ext cx="4375150"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9" name="Content Placeholder 2"/>
          <p:cNvSpPr>
            <a:spLocks noGrp="1"/>
          </p:cNvSpPr>
          <p:nvPr>
            <p:ph sz="half" idx="17" hasCustomPrompt="1"/>
          </p:nvPr>
        </p:nvSpPr>
        <p:spPr>
          <a:xfrm>
            <a:off x="495300" y="1265238"/>
            <a:ext cx="4375150"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3" name="Footer Placeholder 2"/>
          <p:cNvSpPr>
            <a:spLocks noGrp="1"/>
          </p:cNvSpPr>
          <p:nvPr>
            <p:ph type="ftr" sz="quarter" idx="18"/>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88765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Insert heading here</a:t>
            </a:r>
            <a:endParaRPr lang="en-US" dirty="0"/>
          </a:p>
        </p:txBody>
      </p:sp>
      <p:sp>
        <p:nvSpPr>
          <p:cNvPr id="8" name="Content Placeholder 2"/>
          <p:cNvSpPr>
            <a:spLocks noGrp="1"/>
          </p:cNvSpPr>
          <p:nvPr>
            <p:ph sz="half" idx="13" hasCustomPrompt="1"/>
          </p:nvPr>
        </p:nvSpPr>
        <p:spPr>
          <a:xfrm>
            <a:off x="3649579" y="1265238"/>
            <a:ext cx="5761121"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9" name="Content Placeholder 2"/>
          <p:cNvSpPr>
            <a:spLocks noGrp="1"/>
          </p:cNvSpPr>
          <p:nvPr>
            <p:ph sz="half" idx="17" hasCustomPrompt="1"/>
          </p:nvPr>
        </p:nvSpPr>
        <p:spPr>
          <a:xfrm>
            <a:off x="495300" y="1265238"/>
            <a:ext cx="2967121" cy="4667250"/>
          </a:xfrm>
        </p:spPr>
        <p:txBody>
          <a:bodyPr/>
          <a:lstStyle>
            <a:lvl1pPr>
              <a:defRPr sz="1600"/>
            </a:lvl1pPr>
            <a:lvl2pPr>
              <a:defRPr sz="14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3" name="Footer Placeholder 2"/>
          <p:cNvSpPr>
            <a:spLocks noGrp="1"/>
          </p:cNvSpPr>
          <p:nvPr>
            <p:ph type="ftr" sz="quarter" idx="18"/>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211330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 boxes">
    <p:spTree>
      <p:nvGrpSpPr>
        <p:cNvPr id="1" name=""/>
        <p:cNvGrpSpPr/>
        <p:nvPr/>
      </p:nvGrpSpPr>
      <p:grpSpPr>
        <a:xfrm>
          <a:off x="0" y="0"/>
          <a:ext cx="0" cy="0"/>
          <a:chOff x="0" y="0"/>
          <a:chExt cx="0" cy="0"/>
        </a:xfrm>
      </p:grpSpPr>
      <p:sp>
        <p:nvSpPr>
          <p:cNvPr id="10" name="Picture Placeholder 8"/>
          <p:cNvSpPr>
            <a:spLocks noGrp="1"/>
          </p:cNvSpPr>
          <p:nvPr>
            <p:ph type="pic" sz="quarter" idx="18"/>
          </p:nvPr>
        </p:nvSpPr>
        <p:spPr>
          <a:xfrm>
            <a:off x="495301" y="3174802"/>
            <a:ext cx="2101584" cy="2168385"/>
          </a:xfrm>
        </p:spPr>
        <p:txBody>
          <a:bodyPr/>
          <a:lstStyle/>
          <a:p>
            <a:pPr lvl="0"/>
            <a:r>
              <a:rPr lang="en-US" noProof="0"/>
              <a:t>Click icon to add picture</a:t>
            </a:r>
            <a:endParaRPr lang="en-US" noProof="0" dirty="0"/>
          </a:p>
        </p:txBody>
      </p:sp>
      <p:sp>
        <p:nvSpPr>
          <p:cNvPr id="3" name="Content Placeholder 2"/>
          <p:cNvSpPr>
            <a:spLocks noGrp="1"/>
          </p:cNvSpPr>
          <p:nvPr>
            <p:ph idx="1"/>
          </p:nvPr>
        </p:nvSpPr>
        <p:spPr>
          <a:xfrm>
            <a:off x="495301" y="5343187"/>
            <a:ext cx="2101584" cy="589549"/>
          </a:xfrm>
          <a:solidFill>
            <a:schemeClr val="accent1"/>
          </a:solidFill>
        </p:spPr>
        <p:txBody>
          <a:bodyPr lIns="180000" rIns="180000"/>
          <a:lstStyle>
            <a:lvl1pPr marL="0" indent="0" algn="ctr">
              <a:buNone/>
              <a:defRPr sz="1400">
                <a:solidFill>
                  <a:schemeClr val="bg1"/>
                </a:solidFill>
              </a:defRPr>
            </a:lvl1pPr>
          </a:lstStyle>
          <a:p>
            <a:pPr lvl="0"/>
            <a:r>
              <a:rPr lang="en-US"/>
              <a:t>Edit Master text styles</a:t>
            </a:r>
          </a:p>
        </p:txBody>
      </p:sp>
      <p:sp>
        <p:nvSpPr>
          <p:cNvPr id="17" name="Text Placeholder 16"/>
          <p:cNvSpPr>
            <a:spLocks noGrp="1"/>
          </p:cNvSpPr>
          <p:nvPr>
            <p:ph type="body" sz="quarter" idx="20" hasCustomPrompt="1"/>
          </p:nvPr>
        </p:nvSpPr>
        <p:spPr>
          <a:xfrm>
            <a:off x="495300" y="1644320"/>
            <a:ext cx="8915400" cy="1262472"/>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25" name="Picture Placeholder 8"/>
          <p:cNvSpPr>
            <a:spLocks noGrp="1"/>
          </p:cNvSpPr>
          <p:nvPr>
            <p:ph type="pic" sz="quarter" idx="21"/>
          </p:nvPr>
        </p:nvSpPr>
        <p:spPr>
          <a:xfrm>
            <a:off x="2766572" y="3174802"/>
            <a:ext cx="2101584" cy="2168385"/>
          </a:xfrm>
        </p:spPr>
        <p:txBody>
          <a:bodyPr/>
          <a:lstStyle/>
          <a:p>
            <a:pPr lvl="0"/>
            <a:r>
              <a:rPr lang="en-US" noProof="0"/>
              <a:t>Click icon to add picture</a:t>
            </a:r>
            <a:endParaRPr lang="en-US" noProof="0" dirty="0"/>
          </a:p>
        </p:txBody>
      </p:sp>
      <p:sp>
        <p:nvSpPr>
          <p:cNvPr id="26" name="Content Placeholder 2"/>
          <p:cNvSpPr>
            <a:spLocks noGrp="1"/>
          </p:cNvSpPr>
          <p:nvPr>
            <p:ph idx="22"/>
          </p:nvPr>
        </p:nvSpPr>
        <p:spPr>
          <a:xfrm>
            <a:off x="2766572" y="5343187"/>
            <a:ext cx="2101584" cy="589549"/>
          </a:xfrm>
          <a:solidFill>
            <a:schemeClr val="accent2"/>
          </a:solidFill>
        </p:spPr>
        <p:txBody>
          <a:bodyPr lIns="180000" rIns="180000"/>
          <a:lstStyle>
            <a:lvl1pPr marL="0" indent="0" algn="ctr">
              <a:buNone/>
              <a:defRPr sz="1400">
                <a:solidFill>
                  <a:schemeClr val="bg1"/>
                </a:solidFill>
              </a:defRPr>
            </a:lvl1pPr>
          </a:lstStyle>
          <a:p>
            <a:pPr lvl="0"/>
            <a:r>
              <a:rPr lang="en-US"/>
              <a:t>Edit Master text styles</a:t>
            </a:r>
          </a:p>
        </p:txBody>
      </p:sp>
      <p:sp>
        <p:nvSpPr>
          <p:cNvPr id="27" name="Picture Placeholder 8"/>
          <p:cNvSpPr>
            <a:spLocks noGrp="1"/>
          </p:cNvSpPr>
          <p:nvPr>
            <p:ph type="pic" sz="quarter" idx="23"/>
          </p:nvPr>
        </p:nvSpPr>
        <p:spPr>
          <a:xfrm>
            <a:off x="5037844" y="3174802"/>
            <a:ext cx="2101584" cy="2168385"/>
          </a:xfrm>
        </p:spPr>
        <p:txBody>
          <a:bodyPr/>
          <a:lstStyle/>
          <a:p>
            <a:pPr lvl="0"/>
            <a:r>
              <a:rPr lang="en-US" noProof="0"/>
              <a:t>Click icon to add picture</a:t>
            </a:r>
            <a:endParaRPr lang="en-US" noProof="0" dirty="0"/>
          </a:p>
        </p:txBody>
      </p:sp>
      <p:sp>
        <p:nvSpPr>
          <p:cNvPr id="28" name="Content Placeholder 2"/>
          <p:cNvSpPr>
            <a:spLocks noGrp="1"/>
          </p:cNvSpPr>
          <p:nvPr>
            <p:ph idx="24"/>
          </p:nvPr>
        </p:nvSpPr>
        <p:spPr>
          <a:xfrm>
            <a:off x="5037844" y="5343187"/>
            <a:ext cx="2101584" cy="589549"/>
          </a:xfrm>
          <a:solidFill>
            <a:schemeClr val="accent1"/>
          </a:solidFill>
        </p:spPr>
        <p:txBody>
          <a:bodyPr lIns="180000" rIns="180000"/>
          <a:lstStyle>
            <a:lvl1pPr marL="0" indent="0" algn="ctr">
              <a:buNone/>
              <a:defRPr sz="1400">
                <a:solidFill>
                  <a:schemeClr val="bg1"/>
                </a:solidFill>
              </a:defRPr>
            </a:lvl1pPr>
          </a:lstStyle>
          <a:p>
            <a:pPr lvl="0"/>
            <a:r>
              <a:rPr lang="en-US"/>
              <a:t>Edit Master text styles</a:t>
            </a:r>
          </a:p>
        </p:txBody>
      </p:sp>
      <p:sp>
        <p:nvSpPr>
          <p:cNvPr id="29" name="Picture Placeholder 8"/>
          <p:cNvSpPr>
            <a:spLocks noGrp="1"/>
          </p:cNvSpPr>
          <p:nvPr>
            <p:ph type="pic" sz="quarter" idx="25"/>
          </p:nvPr>
        </p:nvSpPr>
        <p:spPr>
          <a:xfrm>
            <a:off x="7309116" y="3174802"/>
            <a:ext cx="2101584" cy="2168385"/>
          </a:xfrm>
        </p:spPr>
        <p:txBody>
          <a:bodyPr/>
          <a:lstStyle/>
          <a:p>
            <a:pPr lvl="0"/>
            <a:r>
              <a:rPr lang="en-US" noProof="0"/>
              <a:t>Click icon to add picture</a:t>
            </a:r>
            <a:endParaRPr lang="en-US" noProof="0" dirty="0"/>
          </a:p>
        </p:txBody>
      </p:sp>
      <p:sp>
        <p:nvSpPr>
          <p:cNvPr id="30" name="Content Placeholder 2"/>
          <p:cNvSpPr>
            <a:spLocks noGrp="1"/>
          </p:cNvSpPr>
          <p:nvPr>
            <p:ph idx="26"/>
          </p:nvPr>
        </p:nvSpPr>
        <p:spPr>
          <a:xfrm>
            <a:off x="7309116" y="5343187"/>
            <a:ext cx="2101584" cy="589549"/>
          </a:xfrm>
          <a:solidFill>
            <a:schemeClr val="accent2"/>
          </a:solidFill>
        </p:spPr>
        <p:txBody>
          <a:bodyPr lIns="180000" rIns="180000"/>
          <a:lstStyle>
            <a:lvl1pPr marL="0" indent="0" algn="ctr">
              <a:buNone/>
              <a:defRPr sz="1400">
                <a:solidFill>
                  <a:schemeClr val="bg1"/>
                </a:solidFill>
              </a:defRPr>
            </a:lvl1pPr>
          </a:lstStyle>
          <a:p>
            <a:pPr lvl="0"/>
            <a:r>
              <a:rPr lang="en-US"/>
              <a:t>Edit Master text styles</a:t>
            </a:r>
          </a:p>
        </p:txBody>
      </p:sp>
      <p:sp>
        <p:nvSpPr>
          <p:cNvPr id="23" name="Title 1"/>
          <p:cNvSpPr>
            <a:spLocks noGrp="1"/>
          </p:cNvSpPr>
          <p:nvPr>
            <p:ph type="title" hasCustomPrompt="1"/>
          </p:nvPr>
        </p:nvSpPr>
        <p:spPr>
          <a:xfrm>
            <a:off x="495300" y="284336"/>
            <a:ext cx="8915400" cy="637139"/>
          </a:xfrm>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24"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2" name="Footer Placeholder 1"/>
          <p:cNvSpPr>
            <a:spLocks noGrp="1"/>
          </p:cNvSpPr>
          <p:nvPr>
            <p:ph type="ftr" sz="quarter" idx="27"/>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4262741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boxes">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495300" y="5057775"/>
            <a:ext cx="4371709" cy="874713"/>
          </a:xfrm>
          <a:solidFill>
            <a:schemeClr val="accent1"/>
          </a:solidFill>
          <a:ln>
            <a:noFill/>
          </a:ln>
        </p:spPr>
        <p:txBody>
          <a:bodyPr lIns="252000" tIns="46800" rIns="252000" anchor="ctr"/>
          <a:lstStyle>
            <a:lvl1pPr marL="0" indent="0" algn="ctr">
              <a:buNone/>
              <a:defRPr sz="1400" b="0">
                <a:solidFill>
                  <a:schemeClr val="bg1"/>
                </a:solidFill>
              </a:defRPr>
            </a:lvl1pPr>
            <a:lvl2pPr algn="l">
              <a:buClr>
                <a:schemeClr val="bg1"/>
              </a:buClr>
              <a:defRPr>
                <a:solidFill>
                  <a:schemeClr val="bg1"/>
                </a:solidFill>
              </a:defRPr>
            </a:lvl2pPr>
            <a:lvl3pPr algn="l">
              <a:buClr>
                <a:schemeClr val="bg1"/>
              </a:buClr>
              <a:defRPr>
                <a:solidFill>
                  <a:schemeClr val="bg1"/>
                </a:solidFill>
              </a:defRPr>
            </a:lvl3pPr>
            <a:lvl4pPr algn="l">
              <a:defRPr>
                <a:solidFill>
                  <a:schemeClr val="bg1"/>
                </a:solidFill>
              </a:defRPr>
            </a:lvl4pPr>
            <a:lvl5pPr algn="l">
              <a:defRPr>
                <a:solidFill>
                  <a:schemeClr val="bg1"/>
                </a:solidFill>
              </a:defRPr>
            </a:lvl5pPr>
          </a:lstStyle>
          <a:p>
            <a:pPr lvl="0"/>
            <a:r>
              <a:rPr lang="en-US"/>
              <a:t>Edit Master text styles</a:t>
            </a:r>
          </a:p>
        </p:txBody>
      </p:sp>
      <p:sp>
        <p:nvSpPr>
          <p:cNvPr id="12" name="Picture Placeholder 6"/>
          <p:cNvSpPr>
            <a:spLocks noGrp="1"/>
          </p:cNvSpPr>
          <p:nvPr>
            <p:ph type="pic" sz="quarter" idx="19"/>
          </p:nvPr>
        </p:nvSpPr>
        <p:spPr>
          <a:xfrm>
            <a:off x="5038991" y="1871579"/>
            <a:ext cx="4371709" cy="3186195"/>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14" name="Picture Placeholder 6"/>
          <p:cNvSpPr>
            <a:spLocks noGrp="1"/>
          </p:cNvSpPr>
          <p:nvPr>
            <p:ph type="pic" sz="quarter" idx="20"/>
          </p:nvPr>
        </p:nvSpPr>
        <p:spPr>
          <a:xfrm>
            <a:off x="495300" y="1871579"/>
            <a:ext cx="4371709" cy="3186195"/>
          </a:xfrm>
        </p:spPr>
        <p:txBody>
          <a:bodyPr rtlCol="0">
            <a:normAutofit/>
          </a:bodyPr>
          <a:lstStyle>
            <a:lvl1pPr marL="0" indent="0">
              <a:buNone/>
              <a:defRPr baseline="0"/>
            </a:lvl1pPr>
          </a:lstStyle>
          <a:p>
            <a:pPr lvl="0"/>
            <a:r>
              <a:rPr lang="en-US" noProof="0"/>
              <a:t>Click icon to add picture</a:t>
            </a:r>
            <a:endParaRPr lang="en-US" noProof="0" dirty="0"/>
          </a:p>
        </p:txBody>
      </p:sp>
      <p:sp>
        <p:nvSpPr>
          <p:cNvPr id="15" name="Text Placeholder 8"/>
          <p:cNvSpPr>
            <a:spLocks noGrp="1"/>
          </p:cNvSpPr>
          <p:nvPr>
            <p:ph type="body" sz="quarter" idx="21"/>
          </p:nvPr>
        </p:nvSpPr>
        <p:spPr>
          <a:xfrm>
            <a:off x="5038991" y="5057775"/>
            <a:ext cx="4371709" cy="874713"/>
          </a:xfrm>
          <a:solidFill>
            <a:schemeClr val="accent2"/>
          </a:solidFill>
          <a:ln>
            <a:noFill/>
          </a:ln>
        </p:spPr>
        <p:txBody>
          <a:bodyPr lIns="252000" tIns="46800" rIns="252000" anchor="ctr"/>
          <a:lstStyle>
            <a:lvl1pPr marL="0" indent="0" algn="ctr">
              <a:buNone/>
              <a:defRPr sz="1400" b="0">
                <a:solidFill>
                  <a:schemeClr val="bg1"/>
                </a:solidFill>
              </a:defRPr>
            </a:lvl1pPr>
            <a:lvl2pPr algn="l">
              <a:buClr>
                <a:schemeClr val="bg1"/>
              </a:buClr>
              <a:defRPr>
                <a:solidFill>
                  <a:schemeClr val="bg1"/>
                </a:solidFill>
              </a:defRPr>
            </a:lvl2pPr>
            <a:lvl3pPr algn="l">
              <a:buClr>
                <a:schemeClr val="bg1"/>
              </a:buClr>
              <a:defRPr>
                <a:solidFill>
                  <a:schemeClr val="bg1"/>
                </a:solidFill>
              </a:defRPr>
            </a:lvl3pPr>
            <a:lvl4pPr algn="l">
              <a:defRPr>
                <a:solidFill>
                  <a:schemeClr val="bg1"/>
                </a:solidFill>
              </a:defRPr>
            </a:lvl4pPr>
            <a:lvl5pPr algn="l">
              <a:defRPr>
                <a:solidFill>
                  <a:schemeClr val="bg1"/>
                </a:solidFill>
              </a:defRPr>
            </a:lvl5pPr>
          </a:lstStyle>
          <a:p>
            <a:pPr lvl="0"/>
            <a:r>
              <a:rPr lang="en-US"/>
              <a:t>Edit Master text styles</a:t>
            </a:r>
          </a:p>
        </p:txBody>
      </p:sp>
      <p:sp>
        <p:nvSpPr>
          <p:cNvPr id="19" name="Title 1"/>
          <p:cNvSpPr>
            <a:spLocks noGrp="1"/>
          </p:cNvSpPr>
          <p:nvPr>
            <p:ph type="title" hasCustomPrompt="1"/>
          </p:nvPr>
        </p:nvSpPr>
        <p:spPr>
          <a:xfrm>
            <a:off x="495300" y="284336"/>
            <a:ext cx="8915400" cy="637139"/>
          </a:xfrm>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20"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2" name="Footer Placeholder 1"/>
          <p:cNvSpPr>
            <a:spLocks noGrp="1"/>
          </p:cNvSpPr>
          <p:nvPr>
            <p:ph type="ftr" sz="quarter" idx="22"/>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57312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ditable BG)">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b="4016"/>
          <a:stretch/>
        </p:blipFill>
        <p:spPr>
          <a:xfrm>
            <a:off x="0" y="401444"/>
            <a:ext cx="6924908" cy="6261406"/>
          </a:xfrm>
          <a:prstGeom prst="rect">
            <a:avLst/>
          </a:prstGeom>
        </p:spPr>
      </p:pic>
      <p:pic>
        <p:nvPicPr>
          <p:cNvPr id="7" name="Picture 5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85775" y="2746375"/>
            <a:ext cx="5328395" cy="1870867"/>
          </a:xfrm>
          <a:effectLst/>
        </p:spPr>
        <p:txBody>
          <a:bodyPr>
            <a:noAutofit/>
          </a:bodyPr>
          <a:lstStyle>
            <a:lvl1pPr algn="l">
              <a:defRPr sz="4000" b="1" i="1" cap="none">
                <a:solidFill>
                  <a:srgbClr val="1F497D"/>
                </a:solidFill>
                <a:latin typeface="Calibri"/>
                <a:cs typeface="Calibri"/>
              </a:defRPr>
            </a:lvl1pPr>
          </a:lstStyle>
          <a:p>
            <a:r>
              <a:rPr lang="en-AU" dirty="0"/>
              <a:t>This is a heading.</a:t>
            </a:r>
            <a:endParaRPr lang="en-US" dirty="0"/>
          </a:p>
        </p:txBody>
      </p:sp>
      <p:sp>
        <p:nvSpPr>
          <p:cNvPr id="3" name="Subtitle 2"/>
          <p:cNvSpPr>
            <a:spLocks noGrp="1"/>
          </p:cNvSpPr>
          <p:nvPr>
            <p:ph type="subTitle" idx="1" hasCustomPrompt="1"/>
          </p:nvPr>
        </p:nvSpPr>
        <p:spPr>
          <a:xfrm>
            <a:off x="485775" y="4634136"/>
            <a:ext cx="5328395" cy="1103724"/>
          </a:xfrm>
          <a:effectLst/>
        </p:spPr>
        <p:txBody>
          <a:bodyPr tIns="0" anchor="t">
            <a:noAutofit/>
          </a:bodyPr>
          <a:lstStyle>
            <a:lvl1pPr marL="0" indent="0" algn="l">
              <a:lnSpc>
                <a:spcPct val="100000"/>
              </a:lnSpc>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7091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4860" t="24701" r="16255" b="-4268"/>
          <a:stretch/>
        </p:blipFill>
        <p:spPr bwMode="auto">
          <a:xfrm>
            <a:off x="0" y="0"/>
            <a:ext cx="9906000" cy="689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85775" y="1265238"/>
            <a:ext cx="7161083" cy="1600428"/>
          </a:xfrm>
          <a:effectLst/>
        </p:spPr>
        <p:txBody>
          <a:bodyPr>
            <a:noAutofit/>
          </a:bodyPr>
          <a:lstStyle>
            <a:lvl1pPr algn="l">
              <a:defRPr sz="4000" b="1" i="1" cap="none">
                <a:solidFill>
                  <a:srgbClr val="1F497D"/>
                </a:solidFill>
                <a:latin typeface="Calibri"/>
                <a:cs typeface="Calibri"/>
              </a:defRPr>
            </a:lvl1pPr>
          </a:lstStyle>
          <a:p>
            <a:r>
              <a:rPr lang="en-AU" dirty="0"/>
              <a:t>This is a large heading to be used on a plain cover page.</a:t>
            </a:r>
            <a:endParaRPr lang="en-US" dirty="0"/>
          </a:p>
        </p:txBody>
      </p:sp>
      <p:sp>
        <p:nvSpPr>
          <p:cNvPr id="3" name="Subtitle 2"/>
          <p:cNvSpPr>
            <a:spLocks noGrp="1"/>
          </p:cNvSpPr>
          <p:nvPr>
            <p:ph type="subTitle" idx="1" hasCustomPrompt="1"/>
          </p:nvPr>
        </p:nvSpPr>
        <p:spPr>
          <a:xfrm>
            <a:off x="485775" y="3073060"/>
            <a:ext cx="7161083" cy="1088633"/>
          </a:xfrm>
          <a:effectLst/>
        </p:spPr>
        <p:txBody>
          <a:bodyPr anchor="t">
            <a:noAutofit/>
          </a:bodyPr>
          <a:lstStyle>
            <a:lvl1pPr marL="0" indent="0" algn="l">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69674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737860"/>
            <a:ext cx="9906000" cy="1158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85775" y="1265238"/>
            <a:ext cx="7161083" cy="1600428"/>
          </a:xfrm>
          <a:effectLst/>
        </p:spPr>
        <p:txBody>
          <a:bodyPr>
            <a:noAutofit/>
          </a:bodyPr>
          <a:lstStyle>
            <a:lvl1pPr algn="l">
              <a:defRPr sz="4000" b="1" i="1" cap="none">
                <a:solidFill>
                  <a:srgbClr val="1F497D"/>
                </a:solidFill>
                <a:latin typeface="Calibri"/>
                <a:cs typeface="Calibri"/>
              </a:defRPr>
            </a:lvl1pPr>
          </a:lstStyle>
          <a:p>
            <a:r>
              <a:rPr lang="en-AU" dirty="0"/>
              <a:t>This is a large heading to be used on a plain cover page.</a:t>
            </a:r>
            <a:endParaRPr lang="en-US" dirty="0"/>
          </a:p>
        </p:txBody>
      </p:sp>
      <p:sp>
        <p:nvSpPr>
          <p:cNvPr id="3" name="Subtitle 2"/>
          <p:cNvSpPr>
            <a:spLocks noGrp="1"/>
          </p:cNvSpPr>
          <p:nvPr>
            <p:ph type="subTitle" idx="1" hasCustomPrompt="1"/>
          </p:nvPr>
        </p:nvSpPr>
        <p:spPr>
          <a:xfrm>
            <a:off x="485775" y="3073059"/>
            <a:ext cx="7161083" cy="1127710"/>
          </a:xfrm>
          <a:effectLst/>
        </p:spPr>
        <p:txBody>
          <a:bodyPr anchor="t">
            <a:noAutofit/>
          </a:bodyPr>
          <a:lstStyle>
            <a:lvl1pPr marL="0" indent="0" algn="l">
              <a:buNone/>
              <a:defRPr sz="3000" b="0" i="1" baseline="0">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grpSp>
        <p:nvGrpSpPr>
          <p:cNvPr id="75" name="Group 32"/>
          <p:cNvGrpSpPr>
            <a:grpSpLocks/>
          </p:cNvGrpSpPr>
          <p:nvPr userDrawn="1"/>
        </p:nvGrpSpPr>
        <p:grpSpPr bwMode="auto">
          <a:xfrm>
            <a:off x="7383079" y="6106160"/>
            <a:ext cx="1955391" cy="483116"/>
            <a:chOff x="1403350" y="4029075"/>
            <a:chExt cx="7267575" cy="1946275"/>
          </a:xfrm>
        </p:grpSpPr>
        <p:sp>
          <p:nvSpPr>
            <p:cNvPr id="7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73214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3"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4860" t="24701" r="16255" b="-4268"/>
          <a:stretch/>
        </p:blipFill>
        <p:spPr bwMode="auto">
          <a:xfrm>
            <a:off x="0" y="0"/>
            <a:ext cx="9906000" cy="689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35" name="Group 32"/>
          <p:cNvGrpSpPr>
            <a:grpSpLocks/>
          </p:cNvGrpSpPr>
          <p:nvPr userDrawn="1"/>
        </p:nvGrpSpPr>
        <p:grpSpPr bwMode="auto">
          <a:xfrm>
            <a:off x="7950597" y="6378456"/>
            <a:ext cx="1387872" cy="342900"/>
            <a:chOff x="1403350" y="4029075"/>
            <a:chExt cx="7267575" cy="1946275"/>
          </a:xfrm>
        </p:grpSpPr>
        <p:sp>
          <p:nvSpPr>
            <p:cNvPr id="3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 name="Title 1"/>
          <p:cNvSpPr>
            <a:spLocks noGrp="1"/>
          </p:cNvSpPr>
          <p:nvPr>
            <p:ph type="title" hasCustomPrompt="1"/>
          </p:nvPr>
        </p:nvSpPr>
        <p:spPr>
          <a:xfrm>
            <a:off x="486292" y="1265238"/>
            <a:ext cx="7219684" cy="1610570"/>
          </a:xfrm>
        </p:spPr>
        <p:txBody>
          <a:bodyPr/>
          <a:lstStyle>
            <a:lvl1pPr marL="0" marR="0" indent="0" algn="l" defTabSz="457200" rtl="0" eaLnBrk="0" fontAlgn="base" latinLnBrk="0" hangingPunct="0">
              <a:lnSpc>
                <a:spcPct val="90000"/>
              </a:lnSpc>
              <a:spcBef>
                <a:spcPct val="0"/>
              </a:spcBef>
              <a:spcAft>
                <a:spcPct val="0"/>
              </a:spcAft>
              <a:buClrTx/>
              <a:buSzTx/>
              <a:buFontTx/>
              <a:buNone/>
              <a:tabLst/>
              <a:defRPr sz="4000" b="0" cap="none" baseline="0">
                <a:solidFill>
                  <a:schemeClr val="tx2"/>
                </a:solidFill>
              </a:defRPr>
            </a:lvl1pPr>
          </a:lstStyle>
          <a:p>
            <a:r>
              <a:rPr lang="en-AU" dirty="0"/>
              <a:t>This is a divider page</a:t>
            </a:r>
            <a:br>
              <a:rPr lang="en-AU" dirty="0"/>
            </a:br>
            <a:r>
              <a:rPr lang="en-AU" dirty="0" err="1"/>
              <a:t>lorem</a:t>
            </a:r>
            <a:r>
              <a:rPr lang="en-AU" dirty="0"/>
              <a:t> </a:t>
            </a:r>
            <a:r>
              <a:rPr lang="en-AU" dirty="0" err="1"/>
              <a:t>ipsum</a:t>
            </a:r>
            <a:r>
              <a:rPr lang="en-AU" dirty="0"/>
              <a:t> </a:t>
            </a:r>
            <a:r>
              <a:rPr lang="en-AU" dirty="0" err="1"/>
              <a:t>dolor</a:t>
            </a:r>
            <a:r>
              <a:rPr lang="en-AU" dirty="0"/>
              <a:t> sit.</a:t>
            </a:r>
            <a:endParaRPr lang="en-US" dirty="0"/>
          </a:p>
        </p:txBody>
      </p:sp>
      <p:sp>
        <p:nvSpPr>
          <p:cNvPr id="3" name="Text Placeholder 2"/>
          <p:cNvSpPr>
            <a:spLocks noGrp="1"/>
          </p:cNvSpPr>
          <p:nvPr>
            <p:ph type="body" idx="1" hasCustomPrompt="1"/>
          </p:nvPr>
        </p:nvSpPr>
        <p:spPr>
          <a:xfrm>
            <a:off x="486293" y="3076330"/>
            <a:ext cx="7237684" cy="1104902"/>
          </a:xfrm>
        </p:spPr>
        <p:txBody>
          <a:bodyPr anchor="t"/>
          <a:lstStyle>
            <a:lvl1pPr marL="0" indent="0">
              <a:buNone/>
              <a:defRPr sz="3000" b="0" i="1">
                <a:solidFill>
                  <a:srgbClr val="1086C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9927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35" name="Group 32"/>
          <p:cNvGrpSpPr>
            <a:grpSpLocks/>
          </p:cNvGrpSpPr>
          <p:nvPr userDrawn="1"/>
        </p:nvGrpSpPr>
        <p:grpSpPr bwMode="auto">
          <a:xfrm>
            <a:off x="7950597" y="6378456"/>
            <a:ext cx="1387872" cy="342900"/>
            <a:chOff x="1403350" y="4029075"/>
            <a:chExt cx="7267575" cy="1946275"/>
          </a:xfrm>
        </p:grpSpPr>
        <p:sp>
          <p:nvSpPr>
            <p:cNvPr id="36"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2" name="Title 1"/>
          <p:cNvSpPr>
            <a:spLocks noGrp="1"/>
          </p:cNvSpPr>
          <p:nvPr>
            <p:ph type="title" hasCustomPrompt="1"/>
          </p:nvPr>
        </p:nvSpPr>
        <p:spPr>
          <a:xfrm>
            <a:off x="492643" y="1265238"/>
            <a:ext cx="7219684" cy="1610570"/>
          </a:xfrm>
        </p:spPr>
        <p:txBody>
          <a:bodyPr/>
          <a:lstStyle>
            <a:lvl1pPr marL="0" marR="0" indent="0" algn="l" defTabSz="457200" rtl="0" eaLnBrk="0" fontAlgn="base" latinLnBrk="0" hangingPunct="0">
              <a:lnSpc>
                <a:spcPct val="90000"/>
              </a:lnSpc>
              <a:spcBef>
                <a:spcPct val="0"/>
              </a:spcBef>
              <a:spcAft>
                <a:spcPct val="0"/>
              </a:spcAft>
              <a:buClrTx/>
              <a:buSzTx/>
              <a:buFontTx/>
              <a:buNone/>
              <a:tabLst/>
              <a:defRPr sz="4000" b="0" cap="none" baseline="0">
                <a:solidFill>
                  <a:schemeClr val="tx2"/>
                </a:solidFill>
              </a:defRPr>
            </a:lvl1pPr>
          </a:lstStyle>
          <a:p>
            <a:r>
              <a:rPr lang="en-AU" dirty="0"/>
              <a:t>This is a divider page</a:t>
            </a:r>
            <a:br>
              <a:rPr lang="en-AU" dirty="0"/>
            </a:br>
            <a:r>
              <a:rPr lang="en-AU" dirty="0" err="1"/>
              <a:t>lorem</a:t>
            </a:r>
            <a:r>
              <a:rPr lang="en-AU" dirty="0"/>
              <a:t> </a:t>
            </a:r>
            <a:r>
              <a:rPr lang="en-AU" dirty="0" err="1"/>
              <a:t>ipsum</a:t>
            </a:r>
            <a:r>
              <a:rPr lang="en-AU" dirty="0"/>
              <a:t> </a:t>
            </a:r>
            <a:r>
              <a:rPr lang="en-AU" dirty="0" err="1"/>
              <a:t>dolor</a:t>
            </a:r>
            <a:r>
              <a:rPr lang="en-AU" dirty="0"/>
              <a:t> sit.</a:t>
            </a:r>
            <a:endParaRPr lang="en-US" dirty="0"/>
          </a:p>
        </p:txBody>
      </p:sp>
      <p:sp>
        <p:nvSpPr>
          <p:cNvPr id="3" name="Text Placeholder 2"/>
          <p:cNvSpPr>
            <a:spLocks noGrp="1"/>
          </p:cNvSpPr>
          <p:nvPr>
            <p:ph type="body" idx="1" hasCustomPrompt="1"/>
          </p:nvPr>
        </p:nvSpPr>
        <p:spPr>
          <a:xfrm>
            <a:off x="492644" y="3076330"/>
            <a:ext cx="7237684" cy="1085363"/>
          </a:xfrm>
        </p:spPr>
        <p:txBody>
          <a:bodyPr anchor="t"/>
          <a:lstStyle>
            <a:lvl1pPr marL="0" indent="0">
              <a:buNone/>
              <a:defRPr sz="3000" b="0" i="1">
                <a:solidFill>
                  <a:srgbClr val="1086C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This is a subhead, </a:t>
            </a:r>
            <a:r>
              <a:rPr lang="en-AU" dirty="0" err="1"/>
              <a:t>lorem</a:t>
            </a:r>
            <a:r>
              <a:rPr lang="en-AU" dirty="0"/>
              <a:t> </a:t>
            </a:r>
            <a:r>
              <a:rPr lang="en-AU" dirty="0" err="1"/>
              <a:t>ipsum</a:t>
            </a:r>
            <a:r>
              <a:rPr lang="en-AU" dirty="0"/>
              <a:t> </a:t>
            </a:r>
            <a:r>
              <a:rPr lang="en-AU" dirty="0" err="1"/>
              <a:t>dolor</a:t>
            </a:r>
            <a:r>
              <a:rPr lang="en-AU" dirty="0"/>
              <a:t> </a:t>
            </a:r>
            <a:br>
              <a:rPr lang="en-AU" dirty="0"/>
            </a:br>
            <a:r>
              <a:rPr lang="en-AU" dirty="0"/>
              <a:t>sit </a:t>
            </a:r>
            <a:r>
              <a:rPr lang="en-AU" dirty="0" err="1"/>
              <a:t>amet</a:t>
            </a:r>
            <a:r>
              <a:rPr lang="en-AU" dirty="0"/>
              <a:t> </a:t>
            </a:r>
            <a:r>
              <a:rPr lang="en-AU" dirty="0" err="1"/>
              <a:t>Sed</a:t>
            </a:r>
            <a:r>
              <a:rPr lang="en-AU" dirty="0"/>
              <a:t> </a:t>
            </a:r>
            <a:r>
              <a:rPr lang="en-AU" dirty="0" err="1"/>
              <a:t>ut</a:t>
            </a:r>
            <a:r>
              <a:rPr lang="en-AU" dirty="0"/>
              <a:t> </a:t>
            </a:r>
            <a:r>
              <a:rPr lang="en-AU" dirty="0" err="1"/>
              <a:t>perspiciatis</a:t>
            </a:r>
            <a:r>
              <a:rPr lang="en-AU" dirty="0"/>
              <a:t> </a:t>
            </a:r>
            <a:r>
              <a:rPr lang="en-AU" dirty="0" err="1"/>
              <a:t>unde</a:t>
            </a:r>
            <a:r>
              <a:rPr lang="en-AU" dirty="0"/>
              <a:t> </a:t>
            </a:r>
            <a:r>
              <a:rPr lang="en-AU" dirty="0" err="1"/>
              <a:t>omnis</a:t>
            </a:r>
            <a:r>
              <a:rPr lang="en-AU" dirty="0"/>
              <a:t>.</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388678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249238"/>
            <a:ext cx="8915400" cy="5683249"/>
          </a:xfrm>
        </p:spPr>
        <p:txBody>
          <a:bodyPr/>
          <a:lstStyle>
            <a:lvl1pPr marL="0" indent="0">
              <a:buNone/>
              <a:defRPr sz="2500" i="1" baseline="0">
                <a:solidFill>
                  <a:schemeClr val="tx2"/>
                </a:solidFill>
              </a:defRPr>
            </a:lvl1pPr>
            <a:lvl2pPr>
              <a:defRPr sz="2500" i="1">
                <a:solidFill>
                  <a:schemeClr val="tx2"/>
                </a:solidFill>
              </a:defRPr>
            </a:lvl2pPr>
            <a:lvl3pPr>
              <a:defRPr sz="2500" i="1">
                <a:solidFill>
                  <a:schemeClr val="tx2"/>
                </a:solidFill>
              </a:defRPr>
            </a:lvl3pPr>
            <a:lvl4pPr>
              <a:defRPr sz="2500" i="1">
                <a:solidFill>
                  <a:schemeClr val="tx2"/>
                </a:solidFill>
              </a:defRPr>
            </a:lvl4pPr>
            <a:lvl5pPr>
              <a:defRPr sz="2500" i="1">
                <a:solidFill>
                  <a:schemeClr val="tx2"/>
                </a:solidFill>
              </a:defRPr>
            </a:lvl5pPr>
          </a:lstStyle>
          <a:p>
            <a:pPr lvl="0"/>
            <a:r>
              <a:rPr lang="en-US" dirty="0"/>
              <a:t>This is a ‘standard page’,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a:t>
            </a:r>
          </a:p>
          <a:p>
            <a:pPr lvl="0"/>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a:t>
            </a:r>
          </a:p>
        </p:txBody>
      </p:sp>
      <p:sp>
        <p:nvSpPr>
          <p:cNvPr id="2" name="Footer Placeholder 1"/>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9814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AU" dirty="0"/>
              <a:t>Insert heading here</a:t>
            </a:r>
            <a:endParaRPr lang="en-US" dirty="0"/>
          </a:p>
        </p:txBody>
      </p:sp>
      <p:sp>
        <p:nvSpPr>
          <p:cNvPr id="3" name="Content Placeholder 2"/>
          <p:cNvSpPr>
            <a:spLocks noGrp="1"/>
          </p:cNvSpPr>
          <p:nvPr>
            <p:ph idx="1" hasCustomPrompt="1"/>
          </p:nvPr>
        </p:nvSpPr>
        <p:spPr>
          <a:xfrm>
            <a:off x="495300" y="1265238"/>
            <a:ext cx="8915400" cy="4667250"/>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4" name="Footer Placeholder 3"/>
          <p:cNvSpPr>
            <a:spLocks noGrp="1"/>
          </p:cNvSpPr>
          <p:nvPr>
            <p:ph type="ftr" sz="quarter" idx="10"/>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24928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0" y="1644316"/>
            <a:ext cx="8915400" cy="4288172"/>
          </a:xfrm>
        </p:spPr>
        <p:txBody>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8" name="Text Placeholder 7"/>
          <p:cNvSpPr>
            <a:spLocks noGrp="1"/>
          </p:cNvSpPr>
          <p:nvPr>
            <p:ph type="body" sz="quarter" idx="13" hasCustomPrompt="1"/>
          </p:nvPr>
        </p:nvSpPr>
        <p:spPr>
          <a:xfrm>
            <a:off x="495300" y="951408"/>
            <a:ext cx="8915400" cy="323504"/>
          </a:xfrm>
        </p:spPr>
        <p:txBody>
          <a:bodyPr tIns="0">
            <a:noAutofit/>
          </a:bodyPr>
          <a:lstStyle>
            <a:lvl1pPr marL="0" marR="0" indent="0" algn="l" defTabSz="457200" rtl="0" eaLnBrk="1" fontAlgn="auto" latinLnBrk="0" hangingPunct="1">
              <a:lnSpc>
                <a:spcPct val="90000"/>
              </a:lnSpc>
              <a:spcBef>
                <a:spcPct val="20000"/>
              </a:spcBef>
              <a:spcAft>
                <a:spcPts val="0"/>
              </a:spcAft>
              <a:buClr>
                <a:schemeClr val="accent1"/>
              </a:buClr>
              <a:buSzTx/>
              <a:buFont typeface="Arial"/>
              <a:buNone/>
              <a:tabLst/>
              <a:defRPr sz="1600" b="0" i="1">
                <a:solidFill>
                  <a:srgbClr val="00587C"/>
                </a:solidFill>
              </a:defRPr>
            </a:lvl1pPr>
          </a:lstStyle>
          <a:p>
            <a:pPr lvl="0"/>
            <a:r>
              <a:rPr lang="en-AU" dirty="0"/>
              <a:t>Insert subhead here</a:t>
            </a:r>
          </a:p>
        </p:txBody>
      </p:sp>
      <p:sp>
        <p:nvSpPr>
          <p:cNvPr id="6" name="Title Placeholder 1"/>
          <p:cNvSpPr>
            <a:spLocks noGrp="1"/>
          </p:cNvSpPr>
          <p:nvPr>
            <p:ph type="title" hasCustomPrompt="1"/>
          </p:nvPr>
        </p:nvSpPr>
        <p:spPr bwMode="auto">
          <a:xfrm>
            <a:off x="495300" y="268956"/>
            <a:ext cx="8915400" cy="65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sp>
        <p:nvSpPr>
          <p:cNvPr id="2" name="Footer Placeholder 1"/>
          <p:cNvSpPr>
            <a:spLocks noGrp="1"/>
          </p:cNvSpPr>
          <p:nvPr>
            <p:ph type="ftr" sz="quarter" idx="14"/>
          </p:nvPr>
        </p:nvSpPr>
        <p:spPr/>
        <p:txBody>
          <a:bodyPr/>
          <a:lstStyle/>
          <a:p>
            <a:pPr>
              <a:defRPr/>
            </a:pPr>
            <a:r>
              <a:rPr lang="en-US"/>
              <a:t>Confidential  |  </a:t>
            </a:r>
            <a:fld id="{3C643DA0-474F-4E48-A9FD-853AC22A55FF}" type="slidenum">
              <a:rPr lang="en-US" smtClean="0"/>
              <a:pPr>
                <a:defRPr/>
              </a:pPr>
              <a:t>‹#›</a:t>
            </a:fld>
            <a:endParaRPr lang="en-US" dirty="0"/>
          </a:p>
        </p:txBody>
      </p:sp>
    </p:spTree>
    <p:extLst>
      <p:ext uri="{BB962C8B-B14F-4D97-AF65-F5344CB8AC3E}">
        <p14:creationId xmlns:p14="http://schemas.microsoft.com/office/powerpoint/2010/main" val="142176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95300" y="268956"/>
            <a:ext cx="8915400" cy="65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AU" dirty="0"/>
              <a:t>Insert heading here</a:t>
            </a:r>
            <a:endParaRPr lang="en-US" dirty="0"/>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185568"/>
            <a:ext cx="9906000" cy="685800"/>
          </a:xfrm>
          <a:prstGeom prst="rect">
            <a:avLst/>
          </a:prstGeom>
        </p:spPr>
      </p:pic>
      <p:grpSp>
        <p:nvGrpSpPr>
          <p:cNvPr id="1027" name="Group 32"/>
          <p:cNvGrpSpPr>
            <a:grpSpLocks/>
          </p:cNvGrpSpPr>
          <p:nvPr userDrawn="1"/>
        </p:nvGrpSpPr>
        <p:grpSpPr bwMode="auto">
          <a:xfrm>
            <a:off x="7950597" y="6378456"/>
            <a:ext cx="1387872" cy="342900"/>
            <a:chOff x="1403350" y="4029075"/>
            <a:chExt cx="7267575" cy="1946275"/>
          </a:xfrm>
        </p:grpSpPr>
        <p:sp>
          <p:nvSpPr>
            <p:cNvPr id="31" name="Freeform 20"/>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21"/>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22"/>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Freeform 23"/>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Freeform 24"/>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Freeform 25"/>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26"/>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27"/>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28"/>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 name="Freeform 29"/>
            <p:cNvSpPr>
              <a:spLocks noChangeArrowheads="1"/>
            </p:cNvSpPr>
            <p:nvPr/>
          </p:nvSpPr>
          <p:spPr bwMode="auto">
            <a:xfrm>
              <a:off x="1403350" y="4488609"/>
              <a:ext cx="774487" cy="991159"/>
            </a:xfrm>
            <a:custGeom>
              <a:avLst/>
              <a:gdLst>
                <a:gd name="T0" fmla="*/ 219 w 2158"/>
                <a:gd name="T1" fmla="*/ 844 h 2750"/>
                <a:gd name="T2" fmla="*/ 219 w 2158"/>
                <a:gd name="T3" fmla="*/ 844 h 2750"/>
                <a:gd name="T4" fmla="*/ 1282 w 2158"/>
                <a:gd name="T5" fmla="*/ 0 h 2750"/>
                <a:gd name="T6" fmla="*/ 2126 w 2158"/>
                <a:gd name="T7" fmla="*/ 750 h 2750"/>
                <a:gd name="T8" fmla="*/ 2063 w 2158"/>
                <a:gd name="T9" fmla="*/ 969 h 2750"/>
                <a:gd name="T10" fmla="*/ 1563 w 2158"/>
                <a:gd name="T11" fmla="*/ 969 h 2750"/>
                <a:gd name="T12" fmla="*/ 1594 w 2158"/>
                <a:gd name="T13" fmla="*/ 813 h 2750"/>
                <a:gd name="T14" fmla="*/ 1219 w 2158"/>
                <a:gd name="T15" fmla="*/ 438 h 2750"/>
                <a:gd name="T16" fmla="*/ 719 w 2158"/>
                <a:gd name="T17" fmla="*/ 907 h 2750"/>
                <a:gd name="T18" fmla="*/ 594 w 2158"/>
                <a:gd name="T19" fmla="*/ 1843 h 2750"/>
                <a:gd name="T20" fmla="*/ 969 w 2158"/>
                <a:gd name="T21" fmla="*/ 2312 h 2750"/>
                <a:gd name="T22" fmla="*/ 1438 w 2158"/>
                <a:gd name="T23" fmla="*/ 1937 h 2750"/>
                <a:gd name="T24" fmla="*/ 1438 w 2158"/>
                <a:gd name="T25" fmla="*/ 1749 h 2750"/>
                <a:gd name="T26" fmla="*/ 1969 w 2158"/>
                <a:gd name="T27" fmla="*/ 1749 h 2750"/>
                <a:gd name="T28" fmla="*/ 1938 w 2158"/>
                <a:gd name="T29" fmla="*/ 1999 h 2750"/>
                <a:gd name="T30" fmla="*/ 907 w 2158"/>
                <a:gd name="T31" fmla="*/ 2749 h 2750"/>
                <a:gd name="T32" fmla="*/ 63 w 2158"/>
                <a:gd name="T33" fmla="*/ 1906 h 2750"/>
                <a:gd name="T34" fmla="*/ 219 w 2158"/>
                <a:gd name="T35" fmla="*/ 844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8" h="2750">
                  <a:moveTo>
                    <a:pt x="219" y="844"/>
                  </a:moveTo>
                  <a:lnTo>
                    <a:pt x="219" y="844"/>
                  </a:lnTo>
                  <a:cubicBezTo>
                    <a:pt x="282" y="344"/>
                    <a:pt x="719" y="0"/>
                    <a:pt x="1282" y="0"/>
                  </a:cubicBezTo>
                  <a:cubicBezTo>
                    <a:pt x="1844" y="0"/>
                    <a:pt x="2157" y="313"/>
                    <a:pt x="2126" y="750"/>
                  </a:cubicBezTo>
                  <a:cubicBezTo>
                    <a:pt x="2063" y="969"/>
                    <a:pt x="2063" y="969"/>
                    <a:pt x="2063" y="969"/>
                  </a:cubicBezTo>
                  <a:cubicBezTo>
                    <a:pt x="1563" y="969"/>
                    <a:pt x="1563" y="969"/>
                    <a:pt x="1563" y="969"/>
                  </a:cubicBezTo>
                  <a:cubicBezTo>
                    <a:pt x="1594" y="813"/>
                    <a:pt x="1594" y="813"/>
                    <a:pt x="1594" y="813"/>
                  </a:cubicBezTo>
                  <a:cubicBezTo>
                    <a:pt x="1626" y="563"/>
                    <a:pt x="1469" y="438"/>
                    <a:pt x="1219" y="438"/>
                  </a:cubicBezTo>
                  <a:cubicBezTo>
                    <a:pt x="969" y="438"/>
                    <a:pt x="782" y="594"/>
                    <a:pt x="719" y="907"/>
                  </a:cubicBezTo>
                  <a:cubicBezTo>
                    <a:pt x="594" y="1843"/>
                    <a:pt x="594" y="1843"/>
                    <a:pt x="594" y="1843"/>
                  </a:cubicBezTo>
                  <a:cubicBezTo>
                    <a:pt x="563" y="2156"/>
                    <a:pt x="719" y="2312"/>
                    <a:pt x="969" y="2312"/>
                  </a:cubicBezTo>
                  <a:cubicBezTo>
                    <a:pt x="1188" y="2312"/>
                    <a:pt x="1376" y="2187"/>
                    <a:pt x="1438" y="1937"/>
                  </a:cubicBezTo>
                  <a:cubicBezTo>
                    <a:pt x="1438" y="1749"/>
                    <a:pt x="1438" y="1749"/>
                    <a:pt x="1438" y="1749"/>
                  </a:cubicBezTo>
                  <a:cubicBezTo>
                    <a:pt x="1969" y="1749"/>
                    <a:pt x="1969" y="1749"/>
                    <a:pt x="1969" y="1749"/>
                  </a:cubicBezTo>
                  <a:cubicBezTo>
                    <a:pt x="1938" y="1999"/>
                    <a:pt x="1938" y="1999"/>
                    <a:pt x="1938" y="1999"/>
                  </a:cubicBezTo>
                  <a:cubicBezTo>
                    <a:pt x="1876" y="2437"/>
                    <a:pt x="1438" y="2749"/>
                    <a:pt x="907" y="2749"/>
                  </a:cubicBezTo>
                  <a:cubicBezTo>
                    <a:pt x="344" y="2749"/>
                    <a:pt x="0" y="2406"/>
                    <a:pt x="63" y="1906"/>
                  </a:cubicBezTo>
                  <a:lnTo>
                    <a:pt x="219" y="84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2" name="Freeform 30"/>
            <p:cNvSpPr>
              <a:spLocks noChangeArrowheads="1"/>
            </p:cNvSpPr>
            <p:nvPr/>
          </p:nvSpPr>
          <p:spPr bwMode="auto">
            <a:xfrm>
              <a:off x="2123803" y="4515644"/>
              <a:ext cx="594374" cy="955116"/>
            </a:xfrm>
            <a:custGeom>
              <a:avLst/>
              <a:gdLst>
                <a:gd name="T0" fmla="*/ 375 w 1657"/>
                <a:gd name="T1" fmla="*/ 0 h 2656"/>
                <a:gd name="T2" fmla="*/ 875 w 1657"/>
                <a:gd name="T3" fmla="*/ 0 h 2656"/>
                <a:gd name="T4" fmla="*/ 562 w 1657"/>
                <a:gd name="T5" fmla="*/ 2217 h 2656"/>
                <a:gd name="T6" fmla="*/ 1656 w 1657"/>
                <a:gd name="T7" fmla="*/ 2217 h 2656"/>
                <a:gd name="T8" fmla="*/ 1593 w 1657"/>
                <a:gd name="T9" fmla="*/ 2655 h 2656"/>
                <a:gd name="T10" fmla="*/ 0 w 1657"/>
                <a:gd name="T11" fmla="*/ 2655 h 2656"/>
                <a:gd name="T12" fmla="*/ 375 w 1657"/>
                <a:gd name="T13" fmla="*/ 0 h 2656"/>
              </a:gdLst>
              <a:ahLst/>
              <a:cxnLst>
                <a:cxn ang="0">
                  <a:pos x="T0" y="T1"/>
                </a:cxn>
                <a:cxn ang="0">
                  <a:pos x="T2" y="T3"/>
                </a:cxn>
                <a:cxn ang="0">
                  <a:pos x="T4" y="T5"/>
                </a:cxn>
                <a:cxn ang="0">
                  <a:pos x="T6" y="T7"/>
                </a:cxn>
                <a:cxn ang="0">
                  <a:pos x="T8" y="T9"/>
                </a:cxn>
                <a:cxn ang="0">
                  <a:pos x="T10" y="T11"/>
                </a:cxn>
                <a:cxn ang="0">
                  <a:pos x="T12" y="T13"/>
                </a:cxn>
              </a:cxnLst>
              <a:rect l="0" t="0" r="r" b="b"/>
              <a:pathLst>
                <a:path w="1657" h="2656">
                  <a:moveTo>
                    <a:pt x="375" y="0"/>
                  </a:moveTo>
                  <a:lnTo>
                    <a:pt x="875" y="0"/>
                  </a:lnTo>
                  <a:lnTo>
                    <a:pt x="562" y="2217"/>
                  </a:lnTo>
                  <a:lnTo>
                    <a:pt x="1656" y="2217"/>
                  </a:lnTo>
                  <a:lnTo>
                    <a:pt x="1593"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31"/>
            <p:cNvSpPr>
              <a:spLocks noChangeArrowheads="1"/>
            </p:cNvSpPr>
            <p:nvPr/>
          </p:nvSpPr>
          <p:spPr bwMode="auto">
            <a:xfrm>
              <a:off x="2718177" y="4515644"/>
              <a:ext cx="720453" cy="955116"/>
            </a:xfrm>
            <a:custGeom>
              <a:avLst/>
              <a:gdLst>
                <a:gd name="T0" fmla="*/ 375 w 2001"/>
                <a:gd name="T1" fmla="*/ 0 h 2656"/>
                <a:gd name="T2" fmla="*/ 2000 w 2001"/>
                <a:gd name="T3" fmla="*/ 0 h 2656"/>
                <a:gd name="T4" fmla="*/ 1937 w 2001"/>
                <a:gd name="T5" fmla="*/ 406 h 2656"/>
                <a:gd name="T6" fmla="*/ 844 w 2001"/>
                <a:gd name="T7" fmla="*/ 406 h 2656"/>
                <a:gd name="T8" fmla="*/ 750 w 2001"/>
                <a:gd name="T9" fmla="*/ 1125 h 2656"/>
                <a:gd name="T10" fmla="*/ 1656 w 2001"/>
                <a:gd name="T11" fmla="*/ 1125 h 2656"/>
                <a:gd name="T12" fmla="*/ 1594 w 2001"/>
                <a:gd name="T13" fmla="*/ 1561 h 2656"/>
                <a:gd name="T14" fmla="*/ 687 w 2001"/>
                <a:gd name="T15" fmla="*/ 1561 h 2656"/>
                <a:gd name="T16" fmla="*/ 594 w 2001"/>
                <a:gd name="T17" fmla="*/ 2217 h 2656"/>
                <a:gd name="T18" fmla="*/ 1719 w 2001"/>
                <a:gd name="T19" fmla="*/ 2217 h 2656"/>
                <a:gd name="T20" fmla="*/ 1656 w 2001"/>
                <a:gd name="T21" fmla="*/ 2655 h 2656"/>
                <a:gd name="T22" fmla="*/ 0 w 2001"/>
                <a:gd name="T23" fmla="*/ 2655 h 2656"/>
                <a:gd name="T24" fmla="*/ 375 w 2001"/>
                <a:gd name="T25"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1" h="2656">
                  <a:moveTo>
                    <a:pt x="375" y="0"/>
                  </a:moveTo>
                  <a:lnTo>
                    <a:pt x="2000" y="0"/>
                  </a:lnTo>
                  <a:lnTo>
                    <a:pt x="1937" y="406"/>
                  </a:lnTo>
                  <a:lnTo>
                    <a:pt x="844" y="406"/>
                  </a:lnTo>
                  <a:lnTo>
                    <a:pt x="750" y="1125"/>
                  </a:lnTo>
                  <a:lnTo>
                    <a:pt x="1656" y="1125"/>
                  </a:lnTo>
                  <a:lnTo>
                    <a:pt x="1594" y="1561"/>
                  </a:lnTo>
                  <a:lnTo>
                    <a:pt x="687" y="1561"/>
                  </a:lnTo>
                  <a:lnTo>
                    <a:pt x="594" y="2217"/>
                  </a:lnTo>
                  <a:lnTo>
                    <a:pt x="1719" y="2217"/>
                  </a:lnTo>
                  <a:lnTo>
                    <a:pt x="1656" y="2655"/>
                  </a:lnTo>
                  <a:lnTo>
                    <a:pt x="0" y="2655"/>
                  </a:ln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32"/>
            <p:cNvSpPr>
              <a:spLocks noChangeArrowheads="1"/>
            </p:cNvSpPr>
            <p:nvPr/>
          </p:nvSpPr>
          <p:spPr bwMode="auto">
            <a:xfrm>
              <a:off x="3339571" y="4515644"/>
              <a:ext cx="828521" cy="955116"/>
            </a:xfrm>
            <a:custGeom>
              <a:avLst/>
              <a:gdLst>
                <a:gd name="T0" fmla="*/ 1281 w 2313"/>
                <a:gd name="T1" fmla="*/ 0 h 2656"/>
                <a:gd name="T2" fmla="*/ 1281 w 2313"/>
                <a:gd name="T3" fmla="*/ 0 h 2656"/>
                <a:gd name="T4" fmla="*/ 1750 w 2313"/>
                <a:gd name="T5" fmla="*/ 0 h 2656"/>
                <a:gd name="T6" fmla="*/ 2312 w 2313"/>
                <a:gd name="T7" fmla="*/ 2655 h 2656"/>
                <a:gd name="T8" fmla="*/ 1781 w 2313"/>
                <a:gd name="T9" fmla="*/ 2655 h 2656"/>
                <a:gd name="T10" fmla="*/ 1656 w 2313"/>
                <a:gd name="T11" fmla="*/ 1999 h 2656"/>
                <a:gd name="T12" fmla="*/ 812 w 2313"/>
                <a:gd name="T13" fmla="*/ 1999 h 2656"/>
                <a:gd name="T14" fmla="*/ 531 w 2313"/>
                <a:gd name="T15" fmla="*/ 2655 h 2656"/>
                <a:gd name="T16" fmla="*/ 0 w 2313"/>
                <a:gd name="T17" fmla="*/ 2655 h 2656"/>
                <a:gd name="T18" fmla="*/ 1281 w 2313"/>
                <a:gd name="T19" fmla="*/ 0 h 2656"/>
                <a:gd name="T20" fmla="*/ 1593 w 2313"/>
                <a:gd name="T21" fmla="*/ 1593 h 2656"/>
                <a:gd name="T22" fmla="*/ 1593 w 2313"/>
                <a:gd name="T23" fmla="*/ 1593 h 2656"/>
                <a:gd name="T24" fmla="*/ 1437 w 2313"/>
                <a:gd name="T25" fmla="*/ 625 h 2656"/>
                <a:gd name="T26" fmla="*/ 1000 w 2313"/>
                <a:gd name="T27" fmla="*/ 1593 h 2656"/>
                <a:gd name="T28" fmla="*/ 1593 w 2313"/>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2656">
                  <a:moveTo>
                    <a:pt x="1281" y="0"/>
                  </a:moveTo>
                  <a:lnTo>
                    <a:pt x="1281" y="0"/>
                  </a:lnTo>
                  <a:cubicBezTo>
                    <a:pt x="1750" y="0"/>
                    <a:pt x="1750" y="0"/>
                    <a:pt x="1750" y="0"/>
                  </a:cubicBezTo>
                  <a:cubicBezTo>
                    <a:pt x="2312" y="2655"/>
                    <a:pt x="2312" y="2655"/>
                    <a:pt x="2312" y="2655"/>
                  </a:cubicBezTo>
                  <a:cubicBezTo>
                    <a:pt x="1781" y="2655"/>
                    <a:pt x="1781" y="2655"/>
                    <a:pt x="1781" y="2655"/>
                  </a:cubicBezTo>
                  <a:cubicBezTo>
                    <a:pt x="1656" y="1999"/>
                    <a:pt x="1656" y="1999"/>
                    <a:pt x="1656" y="1999"/>
                  </a:cubicBezTo>
                  <a:cubicBezTo>
                    <a:pt x="812" y="1999"/>
                    <a:pt x="812" y="1999"/>
                    <a:pt x="812" y="1999"/>
                  </a:cubicBezTo>
                  <a:cubicBezTo>
                    <a:pt x="531" y="2655"/>
                    <a:pt x="531" y="2655"/>
                    <a:pt x="531" y="2655"/>
                  </a:cubicBezTo>
                  <a:cubicBezTo>
                    <a:pt x="0" y="2655"/>
                    <a:pt x="0" y="2655"/>
                    <a:pt x="0" y="2655"/>
                  </a:cubicBezTo>
                  <a:lnTo>
                    <a:pt x="1281" y="0"/>
                  </a:lnTo>
                  <a:close/>
                  <a:moveTo>
                    <a:pt x="1593" y="1593"/>
                  </a:moveTo>
                  <a:lnTo>
                    <a:pt x="1593" y="1593"/>
                  </a:lnTo>
                  <a:cubicBezTo>
                    <a:pt x="1562" y="1405"/>
                    <a:pt x="1437" y="812"/>
                    <a:pt x="1437" y="625"/>
                  </a:cubicBezTo>
                  <a:cubicBezTo>
                    <a:pt x="1000" y="1593"/>
                    <a:pt x="1000" y="1593"/>
                    <a:pt x="1000"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33"/>
            <p:cNvSpPr>
              <a:spLocks noChangeArrowheads="1"/>
            </p:cNvSpPr>
            <p:nvPr/>
          </p:nvSpPr>
          <p:spPr bwMode="auto">
            <a:xfrm>
              <a:off x="4195106" y="4515644"/>
              <a:ext cx="828521" cy="955116"/>
            </a:xfrm>
            <a:custGeom>
              <a:avLst/>
              <a:gdLst>
                <a:gd name="T0" fmla="*/ 375 w 2313"/>
                <a:gd name="T1" fmla="*/ 0 h 2656"/>
                <a:gd name="T2" fmla="*/ 375 w 2313"/>
                <a:gd name="T3" fmla="*/ 0 h 2656"/>
                <a:gd name="T4" fmla="*/ 906 w 2313"/>
                <a:gd name="T5" fmla="*/ 0 h 2656"/>
                <a:gd name="T6" fmla="*/ 1593 w 2313"/>
                <a:gd name="T7" fmla="*/ 1655 h 2656"/>
                <a:gd name="T8" fmla="*/ 1812 w 2313"/>
                <a:gd name="T9" fmla="*/ 0 h 2656"/>
                <a:gd name="T10" fmla="*/ 2312 w 2313"/>
                <a:gd name="T11" fmla="*/ 0 h 2656"/>
                <a:gd name="T12" fmla="*/ 1968 w 2313"/>
                <a:gd name="T13" fmla="*/ 2655 h 2656"/>
                <a:gd name="T14" fmla="*/ 1406 w 2313"/>
                <a:gd name="T15" fmla="*/ 2655 h 2656"/>
                <a:gd name="T16" fmla="*/ 749 w 2313"/>
                <a:gd name="T17" fmla="*/ 969 h 2656"/>
                <a:gd name="T18" fmla="*/ 531 w 2313"/>
                <a:gd name="T19" fmla="*/ 2655 h 2656"/>
                <a:gd name="T20" fmla="*/ 0 w 2313"/>
                <a:gd name="T21" fmla="*/ 2655 h 2656"/>
                <a:gd name="T22" fmla="*/ 375 w 2313"/>
                <a:gd name="T23"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3" h="2656">
                  <a:moveTo>
                    <a:pt x="375" y="0"/>
                  </a:moveTo>
                  <a:lnTo>
                    <a:pt x="375" y="0"/>
                  </a:lnTo>
                  <a:cubicBezTo>
                    <a:pt x="906" y="0"/>
                    <a:pt x="906" y="0"/>
                    <a:pt x="906" y="0"/>
                  </a:cubicBezTo>
                  <a:cubicBezTo>
                    <a:pt x="1593" y="1655"/>
                    <a:pt x="1593" y="1655"/>
                    <a:pt x="1593" y="1655"/>
                  </a:cubicBezTo>
                  <a:cubicBezTo>
                    <a:pt x="1656" y="1125"/>
                    <a:pt x="1750" y="562"/>
                    <a:pt x="1812" y="0"/>
                  </a:cubicBezTo>
                  <a:cubicBezTo>
                    <a:pt x="2312" y="0"/>
                    <a:pt x="2312" y="0"/>
                    <a:pt x="2312" y="0"/>
                  </a:cubicBezTo>
                  <a:cubicBezTo>
                    <a:pt x="1968" y="2655"/>
                    <a:pt x="1968" y="2655"/>
                    <a:pt x="1968" y="2655"/>
                  </a:cubicBezTo>
                  <a:cubicBezTo>
                    <a:pt x="1406" y="2655"/>
                    <a:pt x="1406" y="2655"/>
                    <a:pt x="1406" y="2655"/>
                  </a:cubicBezTo>
                  <a:cubicBezTo>
                    <a:pt x="749" y="969"/>
                    <a:pt x="749" y="969"/>
                    <a:pt x="749" y="969"/>
                  </a:cubicBezTo>
                  <a:cubicBezTo>
                    <a:pt x="687" y="1219"/>
                    <a:pt x="562" y="2374"/>
                    <a:pt x="531" y="2655"/>
                  </a:cubicBezTo>
                  <a:cubicBezTo>
                    <a:pt x="0" y="2655"/>
                    <a:pt x="0" y="2655"/>
                    <a:pt x="0" y="2655"/>
                  </a:cubicBezTo>
                  <a:lnTo>
                    <a:pt x="375"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34"/>
            <p:cNvSpPr>
              <a:spLocks noChangeArrowheads="1"/>
            </p:cNvSpPr>
            <p:nvPr/>
          </p:nvSpPr>
          <p:spPr bwMode="auto">
            <a:xfrm>
              <a:off x="4924568" y="4515644"/>
              <a:ext cx="828521" cy="955116"/>
            </a:xfrm>
            <a:custGeom>
              <a:avLst/>
              <a:gdLst>
                <a:gd name="T0" fmla="*/ 1280 w 2312"/>
                <a:gd name="T1" fmla="*/ 0 h 2656"/>
                <a:gd name="T2" fmla="*/ 1280 w 2312"/>
                <a:gd name="T3" fmla="*/ 0 h 2656"/>
                <a:gd name="T4" fmla="*/ 1749 w 2312"/>
                <a:gd name="T5" fmla="*/ 0 h 2656"/>
                <a:gd name="T6" fmla="*/ 2311 w 2312"/>
                <a:gd name="T7" fmla="*/ 2655 h 2656"/>
                <a:gd name="T8" fmla="*/ 1780 w 2312"/>
                <a:gd name="T9" fmla="*/ 2655 h 2656"/>
                <a:gd name="T10" fmla="*/ 1655 w 2312"/>
                <a:gd name="T11" fmla="*/ 1999 h 2656"/>
                <a:gd name="T12" fmla="*/ 811 w 2312"/>
                <a:gd name="T13" fmla="*/ 1999 h 2656"/>
                <a:gd name="T14" fmla="*/ 530 w 2312"/>
                <a:gd name="T15" fmla="*/ 2655 h 2656"/>
                <a:gd name="T16" fmla="*/ 0 w 2312"/>
                <a:gd name="T17" fmla="*/ 2655 h 2656"/>
                <a:gd name="T18" fmla="*/ 1280 w 2312"/>
                <a:gd name="T19" fmla="*/ 0 h 2656"/>
                <a:gd name="T20" fmla="*/ 1593 w 2312"/>
                <a:gd name="T21" fmla="*/ 1593 h 2656"/>
                <a:gd name="T22" fmla="*/ 1593 w 2312"/>
                <a:gd name="T23" fmla="*/ 1593 h 2656"/>
                <a:gd name="T24" fmla="*/ 1436 w 2312"/>
                <a:gd name="T25" fmla="*/ 625 h 2656"/>
                <a:gd name="T26" fmla="*/ 999 w 2312"/>
                <a:gd name="T27" fmla="*/ 1593 h 2656"/>
                <a:gd name="T28" fmla="*/ 1593 w 2312"/>
                <a:gd name="T29" fmla="*/ 1593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2" h="2656">
                  <a:moveTo>
                    <a:pt x="1280" y="0"/>
                  </a:moveTo>
                  <a:lnTo>
                    <a:pt x="1280" y="0"/>
                  </a:lnTo>
                  <a:cubicBezTo>
                    <a:pt x="1749" y="0"/>
                    <a:pt x="1749" y="0"/>
                    <a:pt x="1749" y="0"/>
                  </a:cubicBezTo>
                  <a:cubicBezTo>
                    <a:pt x="2311" y="2655"/>
                    <a:pt x="2311" y="2655"/>
                    <a:pt x="2311" y="2655"/>
                  </a:cubicBezTo>
                  <a:cubicBezTo>
                    <a:pt x="1780" y="2655"/>
                    <a:pt x="1780" y="2655"/>
                    <a:pt x="1780" y="2655"/>
                  </a:cubicBezTo>
                  <a:cubicBezTo>
                    <a:pt x="1655" y="1999"/>
                    <a:pt x="1655" y="1999"/>
                    <a:pt x="1655" y="1999"/>
                  </a:cubicBezTo>
                  <a:cubicBezTo>
                    <a:pt x="811" y="1999"/>
                    <a:pt x="811" y="1999"/>
                    <a:pt x="811" y="1999"/>
                  </a:cubicBezTo>
                  <a:cubicBezTo>
                    <a:pt x="530" y="2655"/>
                    <a:pt x="530" y="2655"/>
                    <a:pt x="530" y="2655"/>
                  </a:cubicBezTo>
                  <a:cubicBezTo>
                    <a:pt x="0" y="2655"/>
                    <a:pt x="0" y="2655"/>
                    <a:pt x="0" y="2655"/>
                  </a:cubicBezTo>
                  <a:lnTo>
                    <a:pt x="1280" y="0"/>
                  </a:lnTo>
                  <a:close/>
                  <a:moveTo>
                    <a:pt x="1593" y="1593"/>
                  </a:moveTo>
                  <a:lnTo>
                    <a:pt x="1593" y="1593"/>
                  </a:lnTo>
                  <a:cubicBezTo>
                    <a:pt x="1561" y="1405"/>
                    <a:pt x="1436" y="812"/>
                    <a:pt x="1436" y="625"/>
                  </a:cubicBezTo>
                  <a:cubicBezTo>
                    <a:pt x="999" y="1593"/>
                    <a:pt x="999" y="1593"/>
                    <a:pt x="999" y="1593"/>
                  </a:cubicBezTo>
                  <a:lnTo>
                    <a:pt x="1593" y="159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35"/>
            <p:cNvSpPr>
              <a:spLocks noChangeArrowheads="1"/>
            </p:cNvSpPr>
            <p:nvPr/>
          </p:nvSpPr>
          <p:spPr bwMode="auto">
            <a:xfrm>
              <a:off x="5789112" y="4515644"/>
              <a:ext cx="1206759" cy="955116"/>
            </a:xfrm>
            <a:custGeom>
              <a:avLst/>
              <a:gdLst>
                <a:gd name="T0" fmla="*/ 0 w 3345"/>
                <a:gd name="T1" fmla="*/ 0 h 2656"/>
                <a:gd name="T2" fmla="*/ 313 w 3345"/>
                <a:gd name="T3" fmla="*/ 0 h 2656"/>
                <a:gd name="T4" fmla="*/ 625 w 3345"/>
                <a:gd name="T5" fmla="*/ 2280 h 2656"/>
                <a:gd name="T6" fmla="*/ 1531 w 3345"/>
                <a:gd name="T7" fmla="*/ 0 h 2656"/>
                <a:gd name="T8" fmla="*/ 1844 w 3345"/>
                <a:gd name="T9" fmla="*/ 0 h 2656"/>
                <a:gd name="T10" fmla="*/ 2125 w 3345"/>
                <a:gd name="T11" fmla="*/ 2280 h 2656"/>
                <a:gd name="T12" fmla="*/ 3063 w 3345"/>
                <a:gd name="T13" fmla="*/ 0 h 2656"/>
                <a:gd name="T14" fmla="*/ 3344 w 3345"/>
                <a:gd name="T15" fmla="*/ 0 h 2656"/>
                <a:gd name="T16" fmla="*/ 2188 w 3345"/>
                <a:gd name="T17" fmla="*/ 2655 h 2656"/>
                <a:gd name="T18" fmla="*/ 1875 w 3345"/>
                <a:gd name="T19" fmla="*/ 2655 h 2656"/>
                <a:gd name="T20" fmla="*/ 1625 w 3345"/>
                <a:gd name="T21" fmla="*/ 344 h 2656"/>
                <a:gd name="T22" fmla="*/ 750 w 3345"/>
                <a:gd name="T23" fmla="*/ 2655 h 2656"/>
                <a:gd name="T24" fmla="*/ 438 w 3345"/>
                <a:gd name="T25" fmla="*/ 2655 h 2656"/>
                <a:gd name="T26" fmla="*/ 0 w 3345"/>
                <a:gd name="T27" fmla="*/ 0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5" h="2656">
                  <a:moveTo>
                    <a:pt x="0" y="0"/>
                  </a:moveTo>
                  <a:lnTo>
                    <a:pt x="313" y="0"/>
                  </a:lnTo>
                  <a:lnTo>
                    <a:pt x="625" y="2280"/>
                  </a:lnTo>
                  <a:lnTo>
                    <a:pt x="1531" y="0"/>
                  </a:lnTo>
                  <a:lnTo>
                    <a:pt x="1844" y="0"/>
                  </a:lnTo>
                  <a:lnTo>
                    <a:pt x="2125" y="2280"/>
                  </a:lnTo>
                  <a:lnTo>
                    <a:pt x="3063" y="0"/>
                  </a:lnTo>
                  <a:lnTo>
                    <a:pt x="3344" y="0"/>
                  </a:lnTo>
                  <a:lnTo>
                    <a:pt x="2188" y="2655"/>
                  </a:lnTo>
                  <a:lnTo>
                    <a:pt x="1875" y="2655"/>
                  </a:lnTo>
                  <a:lnTo>
                    <a:pt x="1625" y="344"/>
                  </a:lnTo>
                  <a:lnTo>
                    <a:pt x="750" y="2655"/>
                  </a:lnTo>
                  <a:lnTo>
                    <a:pt x="438" y="2655"/>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36"/>
            <p:cNvSpPr>
              <a:spLocks noChangeArrowheads="1"/>
            </p:cNvSpPr>
            <p:nvPr/>
          </p:nvSpPr>
          <p:spPr bwMode="auto">
            <a:xfrm>
              <a:off x="6788738" y="4515644"/>
              <a:ext cx="774487" cy="955116"/>
            </a:xfrm>
            <a:custGeom>
              <a:avLst/>
              <a:gdLst>
                <a:gd name="T0" fmla="*/ 1282 w 2158"/>
                <a:gd name="T1" fmla="*/ 0 h 2656"/>
                <a:gd name="T2" fmla="*/ 1282 w 2158"/>
                <a:gd name="T3" fmla="*/ 0 h 2656"/>
                <a:gd name="T4" fmla="*/ 1594 w 2158"/>
                <a:gd name="T5" fmla="*/ 0 h 2656"/>
                <a:gd name="T6" fmla="*/ 2157 w 2158"/>
                <a:gd name="T7" fmla="*/ 2655 h 2656"/>
                <a:gd name="T8" fmla="*/ 1844 w 2158"/>
                <a:gd name="T9" fmla="*/ 2655 h 2656"/>
                <a:gd name="T10" fmla="*/ 1688 w 2158"/>
                <a:gd name="T11" fmla="*/ 1811 h 2656"/>
                <a:gd name="T12" fmla="*/ 657 w 2158"/>
                <a:gd name="T13" fmla="*/ 1811 h 2656"/>
                <a:gd name="T14" fmla="*/ 282 w 2158"/>
                <a:gd name="T15" fmla="*/ 2655 h 2656"/>
                <a:gd name="T16" fmla="*/ 0 w 2158"/>
                <a:gd name="T17" fmla="*/ 2655 h 2656"/>
                <a:gd name="T18" fmla="*/ 1282 w 2158"/>
                <a:gd name="T19" fmla="*/ 0 h 2656"/>
                <a:gd name="T20" fmla="*/ 1625 w 2158"/>
                <a:gd name="T21" fmla="*/ 1561 h 2656"/>
                <a:gd name="T22" fmla="*/ 1625 w 2158"/>
                <a:gd name="T23" fmla="*/ 1561 h 2656"/>
                <a:gd name="T24" fmla="*/ 1375 w 2158"/>
                <a:gd name="T25" fmla="*/ 312 h 2656"/>
                <a:gd name="T26" fmla="*/ 813 w 2158"/>
                <a:gd name="T27" fmla="*/ 1561 h 2656"/>
                <a:gd name="T28" fmla="*/ 1625 w 2158"/>
                <a:gd name="T29" fmla="*/ 156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8" h="2656">
                  <a:moveTo>
                    <a:pt x="1282" y="0"/>
                  </a:moveTo>
                  <a:lnTo>
                    <a:pt x="1282" y="0"/>
                  </a:lnTo>
                  <a:cubicBezTo>
                    <a:pt x="1594" y="0"/>
                    <a:pt x="1594" y="0"/>
                    <a:pt x="1594" y="0"/>
                  </a:cubicBezTo>
                  <a:cubicBezTo>
                    <a:pt x="2157" y="2655"/>
                    <a:pt x="2157" y="2655"/>
                    <a:pt x="2157" y="2655"/>
                  </a:cubicBezTo>
                  <a:cubicBezTo>
                    <a:pt x="1844" y="2655"/>
                    <a:pt x="1844" y="2655"/>
                    <a:pt x="1844" y="2655"/>
                  </a:cubicBezTo>
                  <a:cubicBezTo>
                    <a:pt x="1688" y="1811"/>
                    <a:pt x="1688" y="1811"/>
                    <a:pt x="1688" y="1811"/>
                  </a:cubicBezTo>
                  <a:cubicBezTo>
                    <a:pt x="657" y="1811"/>
                    <a:pt x="657" y="1811"/>
                    <a:pt x="657" y="1811"/>
                  </a:cubicBezTo>
                  <a:cubicBezTo>
                    <a:pt x="282" y="2655"/>
                    <a:pt x="282" y="2655"/>
                    <a:pt x="282" y="2655"/>
                  </a:cubicBezTo>
                  <a:cubicBezTo>
                    <a:pt x="0" y="2655"/>
                    <a:pt x="0" y="2655"/>
                    <a:pt x="0" y="2655"/>
                  </a:cubicBezTo>
                  <a:lnTo>
                    <a:pt x="1282" y="0"/>
                  </a:lnTo>
                  <a:close/>
                  <a:moveTo>
                    <a:pt x="1625" y="1561"/>
                  </a:moveTo>
                  <a:lnTo>
                    <a:pt x="1625" y="1561"/>
                  </a:lnTo>
                  <a:lnTo>
                    <a:pt x="1375" y="312"/>
                  </a:lnTo>
                  <a:cubicBezTo>
                    <a:pt x="813" y="1561"/>
                    <a:pt x="813" y="1561"/>
                    <a:pt x="813" y="1561"/>
                  </a:cubicBezTo>
                  <a:lnTo>
                    <a:pt x="1625" y="1561"/>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37"/>
            <p:cNvSpPr>
              <a:spLocks noChangeArrowheads="1"/>
            </p:cNvSpPr>
            <p:nvPr/>
          </p:nvSpPr>
          <p:spPr bwMode="auto">
            <a:xfrm>
              <a:off x="7581237" y="4515644"/>
              <a:ext cx="693439" cy="955116"/>
            </a:xfrm>
            <a:custGeom>
              <a:avLst/>
              <a:gdLst>
                <a:gd name="T0" fmla="*/ 594 w 1938"/>
                <a:gd name="T1" fmla="*/ 1749 h 2656"/>
                <a:gd name="T2" fmla="*/ 0 w 1938"/>
                <a:gd name="T3" fmla="*/ 0 h 2656"/>
                <a:gd name="T4" fmla="*/ 312 w 1938"/>
                <a:gd name="T5" fmla="*/ 0 h 2656"/>
                <a:gd name="T6" fmla="*/ 781 w 1938"/>
                <a:gd name="T7" fmla="*/ 1436 h 2656"/>
                <a:gd name="T8" fmla="*/ 1625 w 1938"/>
                <a:gd name="T9" fmla="*/ 0 h 2656"/>
                <a:gd name="T10" fmla="*/ 1937 w 1938"/>
                <a:gd name="T11" fmla="*/ 0 h 2656"/>
                <a:gd name="T12" fmla="*/ 875 w 1938"/>
                <a:gd name="T13" fmla="*/ 1749 h 2656"/>
                <a:gd name="T14" fmla="*/ 750 w 1938"/>
                <a:gd name="T15" fmla="*/ 2655 h 2656"/>
                <a:gd name="T16" fmla="*/ 469 w 1938"/>
                <a:gd name="T17" fmla="*/ 2655 h 2656"/>
                <a:gd name="T18" fmla="*/ 594 w 1938"/>
                <a:gd name="T19" fmla="*/ 1749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8" h="2656">
                  <a:moveTo>
                    <a:pt x="594" y="1749"/>
                  </a:moveTo>
                  <a:lnTo>
                    <a:pt x="0" y="0"/>
                  </a:lnTo>
                  <a:lnTo>
                    <a:pt x="312" y="0"/>
                  </a:lnTo>
                  <a:lnTo>
                    <a:pt x="781" y="1436"/>
                  </a:lnTo>
                  <a:lnTo>
                    <a:pt x="1625" y="0"/>
                  </a:lnTo>
                  <a:lnTo>
                    <a:pt x="1937" y="0"/>
                  </a:lnTo>
                  <a:lnTo>
                    <a:pt x="875" y="1749"/>
                  </a:lnTo>
                  <a:lnTo>
                    <a:pt x="750" y="2655"/>
                  </a:lnTo>
                  <a:lnTo>
                    <a:pt x="469" y="2655"/>
                  </a:lnTo>
                  <a:lnTo>
                    <a:pt x="594" y="1749"/>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8"/>
            <p:cNvSpPr>
              <a:spLocks noChangeArrowheads="1"/>
            </p:cNvSpPr>
            <p:nvPr/>
          </p:nvSpPr>
          <p:spPr bwMode="auto">
            <a:xfrm>
              <a:off x="7031894" y="4029075"/>
              <a:ext cx="1639031" cy="1946275"/>
            </a:xfrm>
            <a:custGeom>
              <a:avLst/>
              <a:gdLst>
                <a:gd name="T0" fmla="*/ 2968 w 4563"/>
                <a:gd name="T1" fmla="*/ 4374 h 5406"/>
                <a:gd name="T2" fmla="*/ 2968 w 4563"/>
                <a:gd name="T3" fmla="*/ 4374 h 5406"/>
                <a:gd name="T4" fmla="*/ 3906 w 4563"/>
                <a:gd name="T5" fmla="*/ 2718 h 5406"/>
                <a:gd name="T6" fmla="*/ 4375 w 4563"/>
                <a:gd name="T7" fmla="*/ 3093 h 5406"/>
                <a:gd name="T8" fmla="*/ 3437 w 4563"/>
                <a:gd name="T9" fmla="*/ 4624 h 5406"/>
                <a:gd name="T10" fmla="*/ 3343 w 4563"/>
                <a:gd name="T11" fmla="*/ 4749 h 5406"/>
                <a:gd name="T12" fmla="*/ 2718 w 4563"/>
                <a:gd name="T13" fmla="*/ 4593 h 5406"/>
                <a:gd name="T14" fmla="*/ 2968 w 4563"/>
                <a:gd name="T15" fmla="*/ 4374 h 5406"/>
                <a:gd name="T16" fmla="*/ 3343 w 4563"/>
                <a:gd name="T17" fmla="*/ 469 h 5406"/>
                <a:gd name="T18" fmla="*/ 3343 w 4563"/>
                <a:gd name="T19" fmla="*/ 469 h 5406"/>
                <a:gd name="T20" fmla="*/ 3843 w 4563"/>
                <a:gd name="T21" fmla="*/ 656 h 5406"/>
                <a:gd name="T22" fmla="*/ 4187 w 4563"/>
                <a:gd name="T23" fmla="*/ 1000 h 5406"/>
                <a:gd name="T24" fmla="*/ 4187 w 4563"/>
                <a:gd name="T25" fmla="*/ 1000 h 5406"/>
                <a:gd name="T26" fmla="*/ 3687 w 4563"/>
                <a:gd name="T27" fmla="*/ 344 h 5406"/>
                <a:gd name="T28" fmla="*/ 2968 w 4563"/>
                <a:gd name="T29" fmla="*/ 31 h 5406"/>
                <a:gd name="T30" fmla="*/ 3343 w 4563"/>
                <a:gd name="T31" fmla="*/ 469 h 5406"/>
                <a:gd name="T32" fmla="*/ 2031 w 4563"/>
                <a:gd name="T33" fmla="*/ 219 h 5406"/>
                <a:gd name="T34" fmla="*/ 2031 w 4563"/>
                <a:gd name="T35" fmla="*/ 219 h 5406"/>
                <a:gd name="T36" fmla="*/ 1625 w 4563"/>
                <a:gd name="T37" fmla="*/ 469 h 5406"/>
                <a:gd name="T38" fmla="*/ 1937 w 4563"/>
                <a:gd name="T39" fmla="*/ 750 h 5406"/>
                <a:gd name="T40" fmla="*/ 2375 w 4563"/>
                <a:gd name="T41" fmla="*/ 531 h 5406"/>
                <a:gd name="T42" fmla="*/ 2031 w 4563"/>
                <a:gd name="T43" fmla="*/ 219 h 5406"/>
                <a:gd name="T44" fmla="*/ 3187 w 4563"/>
                <a:gd name="T45" fmla="*/ 438 h 5406"/>
                <a:gd name="T46" fmla="*/ 3187 w 4563"/>
                <a:gd name="T47" fmla="*/ 438 h 5406"/>
                <a:gd name="T48" fmla="*/ 2812 w 4563"/>
                <a:gd name="T49" fmla="*/ 0 h 5406"/>
                <a:gd name="T50" fmla="*/ 2218 w 4563"/>
                <a:gd name="T51" fmla="*/ 156 h 5406"/>
                <a:gd name="T52" fmla="*/ 2218 w 4563"/>
                <a:gd name="T53" fmla="*/ 156 h 5406"/>
                <a:gd name="T54" fmla="*/ 2562 w 4563"/>
                <a:gd name="T55" fmla="*/ 469 h 5406"/>
                <a:gd name="T56" fmla="*/ 3187 w 4563"/>
                <a:gd name="T57" fmla="*/ 438 h 5406"/>
                <a:gd name="T58" fmla="*/ 1156 w 4563"/>
                <a:gd name="T59" fmla="*/ 844 h 5406"/>
                <a:gd name="T60" fmla="*/ 1156 w 4563"/>
                <a:gd name="T61" fmla="*/ 844 h 5406"/>
                <a:gd name="T62" fmla="*/ 1500 w 4563"/>
                <a:gd name="T63" fmla="*/ 1094 h 5406"/>
                <a:gd name="T64" fmla="*/ 1781 w 4563"/>
                <a:gd name="T65" fmla="*/ 875 h 5406"/>
                <a:gd name="T66" fmla="*/ 1468 w 4563"/>
                <a:gd name="T67" fmla="*/ 594 h 5406"/>
                <a:gd name="T68" fmla="*/ 1156 w 4563"/>
                <a:gd name="T69" fmla="*/ 844 h 5406"/>
                <a:gd name="T70" fmla="*/ 4375 w 4563"/>
                <a:gd name="T71" fmla="*/ 1313 h 5406"/>
                <a:gd name="T72" fmla="*/ 4375 w 4563"/>
                <a:gd name="T73" fmla="*/ 1313 h 5406"/>
                <a:gd name="T74" fmla="*/ 3843 w 4563"/>
                <a:gd name="T75" fmla="*/ 719 h 5406"/>
                <a:gd name="T76" fmla="*/ 3843 w 4563"/>
                <a:gd name="T77" fmla="*/ 719 h 5406"/>
                <a:gd name="T78" fmla="*/ 4031 w 4563"/>
                <a:gd name="T79" fmla="*/ 2219 h 5406"/>
                <a:gd name="T80" fmla="*/ 4468 w 4563"/>
                <a:gd name="T81" fmla="*/ 2656 h 5406"/>
                <a:gd name="T82" fmla="*/ 4375 w 4563"/>
                <a:gd name="T83" fmla="*/ 1313 h 5406"/>
                <a:gd name="T84" fmla="*/ 2375 w 4563"/>
                <a:gd name="T85" fmla="*/ 4874 h 5406"/>
                <a:gd name="T86" fmla="*/ 2375 w 4563"/>
                <a:gd name="T87" fmla="*/ 4874 h 5406"/>
                <a:gd name="T88" fmla="*/ 1406 w 4563"/>
                <a:gd name="T89" fmla="*/ 5249 h 5406"/>
                <a:gd name="T90" fmla="*/ 656 w 4563"/>
                <a:gd name="T91" fmla="*/ 5187 h 5406"/>
                <a:gd name="T92" fmla="*/ 656 w 4563"/>
                <a:gd name="T93" fmla="*/ 5187 h 5406"/>
                <a:gd name="T94" fmla="*/ 1250 w 4563"/>
                <a:gd name="T95" fmla="*/ 5343 h 5406"/>
                <a:gd name="T96" fmla="*/ 1843 w 4563"/>
                <a:gd name="T97" fmla="*/ 5405 h 5406"/>
                <a:gd name="T98" fmla="*/ 3031 w 4563"/>
                <a:gd name="T99" fmla="*/ 4999 h 5406"/>
                <a:gd name="T100" fmla="*/ 2375 w 4563"/>
                <a:gd name="T101" fmla="*/ 4874 h 5406"/>
                <a:gd name="T102" fmla="*/ 1156 w 4563"/>
                <a:gd name="T103" fmla="*/ 5155 h 5406"/>
                <a:gd name="T104" fmla="*/ 1156 w 4563"/>
                <a:gd name="T105" fmla="*/ 5155 h 5406"/>
                <a:gd name="T106" fmla="*/ 687 w 4563"/>
                <a:gd name="T107" fmla="*/ 4749 h 5406"/>
                <a:gd name="T108" fmla="*/ 500 w 4563"/>
                <a:gd name="T109" fmla="*/ 4343 h 5406"/>
                <a:gd name="T110" fmla="*/ 0 w 4563"/>
                <a:gd name="T111" fmla="*/ 4249 h 5406"/>
                <a:gd name="T112" fmla="*/ 250 w 4563"/>
                <a:gd name="T113" fmla="*/ 4780 h 5406"/>
                <a:gd name="T114" fmla="*/ 500 w 4563"/>
                <a:gd name="T115" fmla="*/ 5093 h 5406"/>
                <a:gd name="T116" fmla="*/ 1156 w 4563"/>
                <a:gd name="T117" fmla="*/ 5155 h 5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3" h="5406">
                  <a:moveTo>
                    <a:pt x="2968" y="4374"/>
                  </a:moveTo>
                  <a:lnTo>
                    <a:pt x="2968" y="4374"/>
                  </a:lnTo>
                  <a:cubicBezTo>
                    <a:pt x="3406" y="3874"/>
                    <a:pt x="3718" y="3312"/>
                    <a:pt x="3906" y="2718"/>
                  </a:cubicBezTo>
                  <a:cubicBezTo>
                    <a:pt x="4375" y="3093"/>
                    <a:pt x="4375" y="3093"/>
                    <a:pt x="4375" y="3093"/>
                  </a:cubicBezTo>
                  <a:cubicBezTo>
                    <a:pt x="4187" y="3655"/>
                    <a:pt x="3875" y="4187"/>
                    <a:pt x="3437" y="4624"/>
                  </a:cubicBezTo>
                  <a:cubicBezTo>
                    <a:pt x="3406" y="4655"/>
                    <a:pt x="3375" y="4718"/>
                    <a:pt x="3343" y="4749"/>
                  </a:cubicBezTo>
                  <a:cubicBezTo>
                    <a:pt x="2718" y="4593"/>
                    <a:pt x="2718" y="4593"/>
                    <a:pt x="2718" y="4593"/>
                  </a:cubicBezTo>
                  <a:cubicBezTo>
                    <a:pt x="2812" y="4530"/>
                    <a:pt x="2875" y="4437"/>
                    <a:pt x="2968" y="4374"/>
                  </a:cubicBezTo>
                  <a:close/>
                  <a:moveTo>
                    <a:pt x="3343" y="469"/>
                  </a:moveTo>
                  <a:lnTo>
                    <a:pt x="3343" y="469"/>
                  </a:lnTo>
                  <a:cubicBezTo>
                    <a:pt x="3500" y="500"/>
                    <a:pt x="3656" y="531"/>
                    <a:pt x="3843" y="656"/>
                  </a:cubicBezTo>
                  <a:cubicBezTo>
                    <a:pt x="3968" y="719"/>
                    <a:pt x="4062" y="844"/>
                    <a:pt x="4187" y="1000"/>
                  </a:cubicBezTo>
                  <a:lnTo>
                    <a:pt x="4187" y="1000"/>
                  </a:lnTo>
                  <a:cubicBezTo>
                    <a:pt x="4062" y="813"/>
                    <a:pt x="3875" y="563"/>
                    <a:pt x="3687" y="344"/>
                  </a:cubicBezTo>
                  <a:cubicBezTo>
                    <a:pt x="3500" y="156"/>
                    <a:pt x="3281" y="63"/>
                    <a:pt x="2968" y="31"/>
                  </a:cubicBezTo>
                  <a:lnTo>
                    <a:pt x="3343" y="469"/>
                  </a:lnTo>
                  <a:close/>
                  <a:moveTo>
                    <a:pt x="2031" y="219"/>
                  </a:moveTo>
                  <a:lnTo>
                    <a:pt x="2031" y="219"/>
                  </a:lnTo>
                  <a:cubicBezTo>
                    <a:pt x="1875" y="281"/>
                    <a:pt x="1750" y="375"/>
                    <a:pt x="1625" y="469"/>
                  </a:cubicBezTo>
                  <a:cubicBezTo>
                    <a:pt x="1937" y="750"/>
                    <a:pt x="1937" y="750"/>
                    <a:pt x="1937" y="750"/>
                  </a:cubicBezTo>
                  <a:cubicBezTo>
                    <a:pt x="2093" y="656"/>
                    <a:pt x="2218" y="594"/>
                    <a:pt x="2375" y="531"/>
                  </a:cubicBezTo>
                  <a:lnTo>
                    <a:pt x="2031" y="219"/>
                  </a:lnTo>
                  <a:close/>
                  <a:moveTo>
                    <a:pt x="3187" y="438"/>
                  </a:moveTo>
                  <a:lnTo>
                    <a:pt x="3187" y="438"/>
                  </a:lnTo>
                  <a:cubicBezTo>
                    <a:pt x="2812" y="0"/>
                    <a:pt x="2812" y="0"/>
                    <a:pt x="2812" y="0"/>
                  </a:cubicBezTo>
                  <a:cubicBezTo>
                    <a:pt x="2625" y="31"/>
                    <a:pt x="2406" y="63"/>
                    <a:pt x="2218" y="156"/>
                  </a:cubicBezTo>
                  <a:lnTo>
                    <a:pt x="2218" y="156"/>
                  </a:lnTo>
                  <a:cubicBezTo>
                    <a:pt x="2562" y="469"/>
                    <a:pt x="2562" y="469"/>
                    <a:pt x="2562" y="469"/>
                  </a:cubicBezTo>
                  <a:cubicBezTo>
                    <a:pt x="2781" y="438"/>
                    <a:pt x="3000" y="406"/>
                    <a:pt x="3187" y="438"/>
                  </a:cubicBezTo>
                  <a:close/>
                  <a:moveTo>
                    <a:pt x="1156" y="844"/>
                  </a:moveTo>
                  <a:lnTo>
                    <a:pt x="1156" y="844"/>
                  </a:lnTo>
                  <a:cubicBezTo>
                    <a:pt x="1500" y="1094"/>
                    <a:pt x="1500" y="1094"/>
                    <a:pt x="1500" y="1094"/>
                  </a:cubicBezTo>
                  <a:cubicBezTo>
                    <a:pt x="1593" y="1000"/>
                    <a:pt x="1687" y="938"/>
                    <a:pt x="1781" y="875"/>
                  </a:cubicBezTo>
                  <a:cubicBezTo>
                    <a:pt x="1468" y="594"/>
                    <a:pt x="1468" y="594"/>
                    <a:pt x="1468" y="594"/>
                  </a:cubicBezTo>
                  <a:cubicBezTo>
                    <a:pt x="1375" y="688"/>
                    <a:pt x="1250" y="750"/>
                    <a:pt x="1156" y="844"/>
                  </a:cubicBezTo>
                  <a:close/>
                  <a:moveTo>
                    <a:pt x="4375" y="1313"/>
                  </a:moveTo>
                  <a:lnTo>
                    <a:pt x="4375" y="1313"/>
                  </a:lnTo>
                  <a:cubicBezTo>
                    <a:pt x="4375" y="1313"/>
                    <a:pt x="3937" y="844"/>
                    <a:pt x="3843" y="719"/>
                  </a:cubicBezTo>
                  <a:lnTo>
                    <a:pt x="3843" y="719"/>
                  </a:lnTo>
                  <a:cubicBezTo>
                    <a:pt x="4062" y="1125"/>
                    <a:pt x="4125" y="1656"/>
                    <a:pt x="4031" y="2219"/>
                  </a:cubicBezTo>
                  <a:cubicBezTo>
                    <a:pt x="4468" y="2656"/>
                    <a:pt x="4468" y="2656"/>
                    <a:pt x="4468" y="2656"/>
                  </a:cubicBezTo>
                  <a:cubicBezTo>
                    <a:pt x="4562" y="2188"/>
                    <a:pt x="4531" y="1719"/>
                    <a:pt x="4375" y="1313"/>
                  </a:cubicBezTo>
                  <a:close/>
                  <a:moveTo>
                    <a:pt x="2375" y="4874"/>
                  </a:moveTo>
                  <a:lnTo>
                    <a:pt x="2375" y="4874"/>
                  </a:lnTo>
                  <a:cubicBezTo>
                    <a:pt x="2062" y="5093"/>
                    <a:pt x="1718" y="5218"/>
                    <a:pt x="1406" y="5249"/>
                  </a:cubicBezTo>
                  <a:cubicBezTo>
                    <a:pt x="656" y="5187"/>
                    <a:pt x="656" y="5187"/>
                    <a:pt x="656" y="5187"/>
                  </a:cubicBezTo>
                  <a:lnTo>
                    <a:pt x="656" y="5187"/>
                  </a:lnTo>
                  <a:cubicBezTo>
                    <a:pt x="718" y="5218"/>
                    <a:pt x="968" y="5312"/>
                    <a:pt x="1250" y="5343"/>
                  </a:cubicBezTo>
                  <a:cubicBezTo>
                    <a:pt x="1437" y="5374"/>
                    <a:pt x="1625" y="5405"/>
                    <a:pt x="1843" y="5405"/>
                  </a:cubicBezTo>
                  <a:cubicBezTo>
                    <a:pt x="2187" y="5405"/>
                    <a:pt x="2593" y="5280"/>
                    <a:pt x="3031" y="4999"/>
                  </a:cubicBezTo>
                  <a:lnTo>
                    <a:pt x="2375" y="4874"/>
                  </a:lnTo>
                  <a:close/>
                  <a:moveTo>
                    <a:pt x="1156" y="5155"/>
                  </a:moveTo>
                  <a:lnTo>
                    <a:pt x="1156" y="5155"/>
                  </a:lnTo>
                  <a:cubicBezTo>
                    <a:pt x="968" y="5062"/>
                    <a:pt x="812" y="4937"/>
                    <a:pt x="687" y="4749"/>
                  </a:cubicBezTo>
                  <a:cubicBezTo>
                    <a:pt x="625" y="4624"/>
                    <a:pt x="531" y="4499"/>
                    <a:pt x="500" y="4343"/>
                  </a:cubicBezTo>
                  <a:cubicBezTo>
                    <a:pt x="0" y="4249"/>
                    <a:pt x="0" y="4249"/>
                    <a:pt x="0" y="4249"/>
                  </a:cubicBezTo>
                  <a:cubicBezTo>
                    <a:pt x="62" y="4437"/>
                    <a:pt x="125" y="4624"/>
                    <a:pt x="250" y="4780"/>
                  </a:cubicBezTo>
                  <a:cubicBezTo>
                    <a:pt x="312" y="4905"/>
                    <a:pt x="406" y="4999"/>
                    <a:pt x="500" y="5093"/>
                  </a:cubicBezTo>
                  <a:cubicBezTo>
                    <a:pt x="1156" y="5155"/>
                    <a:pt x="1156" y="5155"/>
                    <a:pt x="1156" y="5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029" name="Text Placeholder 2"/>
          <p:cNvSpPr>
            <a:spLocks noGrp="1"/>
          </p:cNvSpPr>
          <p:nvPr>
            <p:ph type="body" idx="1"/>
          </p:nvPr>
        </p:nvSpPr>
        <p:spPr bwMode="auto">
          <a:xfrm>
            <a:off x="495300" y="1277420"/>
            <a:ext cx="8915400" cy="465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dirty="0"/>
              <a:t>Insert content here</a:t>
            </a:r>
          </a:p>
          <a:p>
            <a:pPr lvl="1"/>
            <a:r>
              <a:rPr lang="en-AU" dirty="0"/>
              <a:t>Content level 2</a:t>
            </a:r>
          </a:p>
          <a:p>
            <a:pPr lvl="2"/>
            <a:r>
              <a:rPr lang="en-AU" dirty="0"/>
              <a:t>Content level 3</a:t>
            </a:r>
          </a:p>
          <a:p>
            <a:pPr lvl="3"/>
            <a:r>
              <a:rPr lang="en-AU" dirty="0"/>
              <a:t>Content level 4</a:t>
            </a:r>
          </a:p>
        </p:txBody>
      </p:sp>
      <p:sp>
        <p:nvSpPr>
          <p:cNvPr id="5" name="Footer Placeholder 4"/>
          <p:cNvSpPr>
            <a:spLocks noGrp="1"/>
          </p:cNvSpPr>
          <p:nvPr>
            <p:ph type="ftr" sz="quarter" idx="3"/>
          </p:nvPr>
        </p:nvSpPr>
        <p:spPr>
          <a:xfrm>
            <a:off x="495299" y="6469087"/>
            <a:ext cx="1802245" cy="227013"/>
          </a:xfrm>
          <a:prstGeom prst="rect">
            <a:avLst/>
          </a:prstGeom>
        </p:spPr>
        <p:txBody>
          <a:bodyPr vert="horz" lIns="91440" tIns="45720" rIns="91440" bIns="45720" rtlCol="0" anchor="ctr"/>
          <a:lstStyle>
            <a:lvl1pPr algn="l" fontAlgn="auto">
              <a:spcBef>
                <a:spcPts val="0"/>
              </a:spcBef>
              <a:spcAft>
                <a:spcPts val="0"/>
              </a:spcAft>
              <a:defRPr sz="1200" b="1">
                <a:solidFill>
                  <a:schemeClr val="bg1"/>
                </a:solidFill>
                <a:latin typeface="+mn-lt"/>
                <a:ea typeface="+mn-ea"/>
                <a:cs typeface="+mn-cs"/>
              </a:defRPr>
            </a:lvl1pPr>
          </a:lstStyle>
          <a:p>
            <a:pPr>
              <a:defRPr/>
            </a:pPr>
            <a:r>
              <a:rPr lang="en-US"/>
              <a:t>Confidential  |  </a:t>
            </a:r>
            <a:fld id="{3C643DA0-474F-4E48-A9FD-853AC22A55F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101" r:id="rId2"/>
    <p:sldLayoutId id="2147484096" r:id="rId3"/>
    <p:sldLayoutId id="2147484097" r:id="rId4"/>
    <p:sldLayoutId id="2147484095" r:id="rId5"/>
    <p:sldLayoutId id="2147484098" r:id="rId6"/>
    <p:sldLayoutId id="2147484088" r:id="rId7"/>
    <p:sldLayoutId id="2147484089" r:id="rId8"/>
    <p:sldLayoutId id="2147484090" r:id="rId9"/>
    <p:sldLayoutId id="2147484079" r:id="rId10"/>
    <p:sldLayoutId id="2147484099" r:id="rId11"/>
    <p:sldLayoutId id="2147484076" r:id="rId12"/>
    <p:sldLayoutId id="2147484100" r:id="rId13"/>
    <p:sldLayoutId id="2147484083" r:id="rId14"/>
    <p:sldLayoutId id="2147484084" r:id="rId15"/>
  </p:sldLayoutIdLst>
  <p:hf hdr="0"/>
  <p:txStyles>
    <p:titleStyle>
      <a:lvl1pPr algn="l" defTabSz="457200" rtl="0" eaLnBrk="1" fontAlgn="base" hangingPunct="1">
        <a:lnSpc>
          <a:spcPct val="90000"/>
        </a:lnSpc>
        <a:spcBef>
          <a:spcPct val="0"/>
        </a:spcBef>
        <a:spcAft>
          <a:spcPct val="0"/>
        </a:spcAft>
        <a:defRPr sz="2400" b="0" i="1" kern="1200">
          <a:solidFill>
            <a:srgbClr val="1F497D"/>
          </a:solidFill>
          <a:latin typeface="+mj-lt"/>
          <a:ea typeface="ＭＳ Ｐゴシック" charset="0"/>
          <a:cs typeface="ＭＳ Ｐゴシック" charset="0"/>
        </a:defRPr>
      </a:lvl1pPr>
      <a:lvl2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2pPr>
      <a:lvl3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3pPr>
      <a:lvl4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4pPr>
      <a:lvl5pPr algn="l" defTabSz="457200" rtl="0" eaLnBrk="1" fontAlgn="base" hangingPunct="1">
        <a:lnSpc>
          <a:spcPct val="90000"/>
        </a:lnSpc>
        <a:spcBef>
          <a:spcPct val="0"/>
        </a:spcBef>
        <a:spcAft>
          <a:spcPct val="0"/>
        </a:spcAft>
        <a:defRPr sz="2400" b="1" i="1">
          <a:solidFill>
            <a:schemeClr val="accent1"/>
          </a:solidFill>
          <a:latin typeface="Calibri" charset="0"/>
          <a:ea typeface="ＭＳ Ｐゴシック" charset="0"/>
          <a:cs typeface="ＭＳ Ｐゴシック" charset="0"/>
        </a:defRPr>
      </a:lvl5pPr>
      <a:lvl6pPr marL="4572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6pPr>
      <a:lvl7pPr marL="9144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7pPr>
      <a:lvl8pPr marL="13716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8pPr>
      <a:lvl9pPr marL="1828800" algn="l" defTabSz="457200" rtl="0" eaLnBrk="1" fontAlgn="base" hangingPunct="1">
        <a:lnSpc>
          <a:spcPct val="90000"/>
        </a:lnSpc>
        <a:spcBef>
          <a:spcPct val="0"/>
        </a:spcBef>
        <a:spcAft>
          <a:spcPct val="0"/>
        </a:spcAft>
        <a:defRPr sz="2500" b="1">
          <a:solidFill>
            <a:schemeClr val="accent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accent1"/>
        </a:buClr>
        <a:buFont typeface="Arial" charset="0"/>
        <a:buChar char="–"/>
        <a:defRPr sz="1800" kern="1200">
          <a:solidFill>
            <a:schemeClr val="tx2"/>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accent1"/>
        </a:buClr>
        <a:buFont typeface="Arial" charset="0"/>
        <a:buChar char="–"/>
        <a:defRPr sz="1400" kern="1200" baseline="0">
          <a:solidFill>
            <a:schemeClr val="tx2"/>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accent1"/>
        </a:buClr>
        <a:buFont typeface="Arial" charset="0"/>
        <a:buChar char="»"/>
        <a:defRPr sz="1200" kern="1200">
          <a:solidFill>
            <a:schemeClr val="tx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2746375"/>
            <a:ext cx="6770702" cy="1870867"/>
          </a:xfrm>
        </p:spPr>
        <p:txBody>
          <a:bodyPr/>
          <a:lstStyle/>
          <a:p>
            <a:r>
              <a:rPr lang="en-US" dirty="0"/>
              <a:t>MRL CRG – Cleanaway Update</a:t>
            </a:r>
          </a:p>
        </p:txBody>
      </p:sp>
      <p:sp>
        <p:nvSpPr>
          <p:cNvPr id="3" name="Subtitle 2"/>
          <p:cNvSpPr>
            <a:spLocks noGrp="1"/>
          </p:cNvSpPr>
          <p:nvPr>
            <p:ph type="subTitle" idx="1"/>
          </p:nvPr>
        </p:nvSpPr>
        <p:spPr>
          <a:xfrm>
            <a:off x="485775" y="4634136"/>
            <a:ext cx="5328395" cy="1103724"/>
          </a:xfrm>
        </p:spPr>
        <p:txBody>
          <a:bodyPr/>
          <a:lstStyle/>
          <a:p>
            <a:r>
              <a:rPr lang="en-US" dirty="0"/>
              <a:t>29 November 2018</a:t>
            </a:r>
          </a:p>
        </p:txBody>
      </p:sp>
    </p:spTree>
    <p:extLst>
      <p:ext uri="{BB962C8B-B14F-4D97-AF65-F5344CB8AC3E}">
        <p14:creationId xmlns:p14="http://schemas.microsoft.com/office/powerpoint/2010/main" val="92922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Construction </a:t>
            </a:r>
          </a:p>
        </p:txBody>
      </p:sp>
      <p:sp>
        <p:nvSpPr>
          <p:cNvPr id="3" name="Content Placeholder 2"/>
          <p:cNvSpPr>
            <a:spLocks noGrp="1"/>
          </p:cNvSpPr>
          <p:nvPr>
            <p:ph idx="1"/>
          </p:nvPr>
        </p:nvSpPr>
        <p:spPr>
          <a:xfrm>
            <a:off x="495300" y="1265238"/>
            <a:ext cx="4228247" cy="4667250"/>
          </a:xfrm>
        </p:spPr>
        <p:txBody>
          <a:bodyPr anchor="t"/>
          <a:lstStyle/>
          <a:p>
            <a:r>
              <a:rPr lang="en-US" dirty="0"/>
              <a:t>Cell 4A construction completed and added to the license. </a:t>
            </a:r>
          </a:p>
          <a:p>
            <a:r>
              <a:rPr lang="en-US" dirty="0"/>
              <a:t>Key environmental improvements: </a:t>
            </a:r>
          </a:p>
          <a:p>
            <a:pPr lvl="1"/>
            <a:r>
              <a:rPr lang="en-US" dirty="0"/>
              <a:t>Litter management</a:t>
            </a:r>
          </a:p>
          <a:p>
            <a:pPr lvl="1"/>
            <a:r>
              <a:rPr lang="en-US" dirty="0"/>
              <a:t>Re-design of leachate sumps</a:t>
            </a:r>
          </a:p>
          <a:p>
            <a:r>
              <a:rPr lang="en-US" dirty="0"/>
              <a:t>Sub grade works have commenced for Cell 4B-1</a:t>
            </a:r>
          </a:p>
        </p:txBody>
      </p:sp>
      <p:pic>
        <p:nvPicPr>
          <p:cNvPr id="5" name="Picture 4">
            <a:extLst>
              <a:ext uri="{FF2B5EF4-FFF2-40B4-BE49-F238E27FC236}">
                <a16:creationId xmlns:a16="http://schemas.microsoft.com/office/drawing/2014/main" id="{A151BF53-B305-4E8A-9E66-A8D42315D22E}"/>
              </a:ext>
            </a:extLst>
          </p:cNvPr>
          <p:cNvPicPr>
            <a:picLocks noChangeAspect="1"/>
          </p:cNvPicPr>
          <p:nvPr/>
        </p:nvPicPr>
        <p:blipFill>
          <a:blip r:embed="rId2"/>
          <a:stretch>
            <a:fillRect/>
          </a:stretch>
        </p:blipFill>
        <p:spPr>
          <a:xfrm>
            <a:off x="854083" y="3758186"/>
            <a:ext cx="3540496" cy="2435261"/>
          </a:xfrm>
          <a:prstGeom prst="rect">
            <a:avLst/>
          </a:prstGeom>
          <a:ln>
            <a:solidFill>
              <a:schemeClr val="tx1"/>
            </a:solidFill>
          </a:ln>
        </p:spPr>
      </p:pic>
      <p:pic>
        <p:nvPicPr>
          <p:cNvPr id="7" name="Picture 6">
            <a:extLst>
              <a:ext uri="{FF2B5EF4-FFF2-40B4-BE49-F238E27FC236}">
                <a16:creationId xmlns:a16="http://schemas.microsoft.com/office/drawing/2014/main" id="{BEB7F222-2A51-41A1-84A7-25B877B321F4}"/>
              </a:ext>
            </a:extLst>
          </p:cNvPr>
          <p:cNvPicPr>
            <a:picLocks noChangeAspect="1"/>
          </p:cNvPicPr>
          <p:nvPr/>
        </p:nvPicPr>
        <p:blipFill>
          <a:blip r:embed="rId3"/>
          <a:stretch>
            <a:fillRect/>
          </a:stretch>
        </p:blipFill>
        <p:spPr>
          <a:xfrm>
            <a:off x="4823670" y="3333958"/>
            <a:ext cx="4228247" cy="2859489"/>
          </a:xfrm>
          <a:prstGeom prst="rect">
            <a:avLst/>
          </a:prstGeom>
          <a:ln>
            <a:solidFill>
              <a:schemeClr val="tx1"/>
            </a:solidFill>
          </a:ln>
        </p:spPr>
      </p:pic>
      <p:pic>
        <p:nvPicPr>
          <p:cNvPr id="9" name="Picture 8">
            <a:extLst>
              <a:ext uri="{FF2B5EF4-FFF2-40B4-BE49-F238E27FC236}">
                <a16:creationId xmlns:a16="http://schemas.microsoft.com/office/drawing/2014/main" id="{7FA8F0A3-C051-42DB-A962-AC529C18597B}"/>
              </a:ext>
            </a:extLst>
          </p:cNvPr>
          <p:cNvPicPr>
            <a:picLocks noChangeAspect="1"/>
          </p:cNvPicPr>
          <p:nvPr/>
        </p:nvPicPr>
        <p:blipFill>
          <a:blip r:embed="rId4"/>
          <a:stretch>
            <a:fillRect/>
          </a:stretch>
        </p:blipFill>
        <p:spPr>
          <a:xfrm>
            <a:off x="4823670" y="268956"/>
            <a:ext cx="4228247" cy="2850161"/>
          </a:xfrm>
          <a:prstGeom prst="rect">
            <a:avLst/>
          </a:prstGeom>
          <a:ln>
            <a:solidFill>
              <a:schemeClr val="tx1"/>
            </a:solidFill>
          </a:ln>
        </p:spPr>
      </p:pic>
    </p:spTree>
    <p:extLst>
      <p:ext uri="{BB962C8B-B14F-4D97-AF65-F5344CB8AC3E}">
        <p14:creationId xmlns:p14="http://schemas.microsoft.com/office/powerpoint/2010/main" val="258680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1E8C8838-A942-4C95-84CC-01F0556387C8}"/>
              </a:ext>
            </a:extLst>
          </p:cNvPr>
          <p:cNvSpPr>
            <a:spLocks noGrp="1"/>
          </p:cNvSpPr>
          <p:nvPr>
            <p:ph idx="1"/>
          </p:nvPr>
        </p:nvSpPr>
        <p:spPr>
          <a:xfrm>
            <a:off x="495300" y="1006679"/>
            <a:ext cx="8915400" cy="4925809"/>
          </a:xfrm>
        </p:spPr>
        <p:txBody>
          <a:bodyPr anchor="t"/>
          <a:lstStyle/>
          <a:p>
            <a:r>
              <a:rPr lang="en-US" dirty="0"/>
              <a:t>Screening soil bunds left by Boral </a:t>
            </a:r>
          </a:p>
          <a:p>
            <a:r>
              <a:rPr lang="en-US" dirty="0"/>
              <a:t>Will begin transition into Cell 4A late this week / early next week. </a:t>
            </a:r>
          </a:p>
          <a:p>
            <a:r>
              <a:rPr lang="en-US" dirty="0"/>
              <a:t>New haul constructed. </a:t>
            </a:r>
          </a:p>
          <a:p>
            <a:r>
              <a:rPr lang="en-US" dirty="0"/>
              <a:t>Have begun placing intermediate capping on Cell 3B. </a:t>
            </a:r>
            <a:endParaRPr lang="en-AU" dirty="0"/>
          </a:p>
          <a:p>
            <a:endParaRPr lang="en-AU" dirty="0"/>
          </a:p>
        </p:txBody>
      </p:sp>
      <p:sp>
        <p:nvSpPr>
          <p:cNvPr id="11" name="Title 10">
            <a:extLst>
              <a:ext uri="{FF2B5EF4-FFF2-40B4-BE49-F238E27FC236}">
                <a16:creationId xmlns:a16="http://schemas.microsoft.com/office/drawing/2014/main" id="{2FD93C3A-2703-40E1-B2D0-0A42B0C4C58B}"/>
              </a:ext>
            </a:extLst>
          </p:cNvPr>
          <p:cNvSpPr>
            <a:spLocks noGrp="1"/>
          </p:cNvSpPr>
          <p:nvPr>
            <p:ph type="title"/>
          </p:nvPr>
        </p:nvSpPr>
        <p:spPr/>
        <p:txBody>
          <a:bodyPr/>
          <a:lstStyle/>
          <a:p>
            <a:r>
              <a:rPr lang="en-US" dirty="0"/>
              <a:t>Operations Update</a:t>
            </a:r>
            <a:endParaRPr lang="en-AU" dirty="0"/>
          </a:p>
        </p:txBody>
      </p:sp>
      <p:pic>
        <p:nvPicPr>
          <p:cNvPr id="20" name="Picture 19">
            <a:extLst>
              <a:ext uri="{FF2B5EF4-FFF2-40B4-BE49-F238E27FC236}">
                <a16:creationId xmlns:a16="http://schemas.microsoft.com/office/drawing/2014/main" id="{E29E6081-20B8-4FCA-A5D5-236FF895B0BD}"/>
              </a:ext>
            </a:extLst>
          </p:cNvPr>
          <p:cNvPicPr>
            <a:picLocks noChangeAspect="1"/>
          </p:cNvPicPr>
          <p:nvPr/>
        </p:nvPicPr>
        <p:blipFill>
          <a:blip r:embed="rId2"/>
          <a:stretch>
            <a:fillRect/>
          </a:stretch>
        </p:blipFill>
        <p:spPr>
          <a:xfrm>
            <a:off x="663089" y="3045205"/>
            <a:ext cx="3741486" cy="2806115"/>
          </a:xfrm>
          <a:prstGeom prst="rect">
            <a:avLst/>
          </a:prstGeom>
          <a:solidFill>
            <a:schemeClr val="accent2"/>
          </a:solidFill>
          <a:ln>
            <a:solidFill>
              <a:schemeClr val="tx1"/>
            </a:solidFill>
          </a:ln>
        </p:spPr>
      </p:pic>
      <p:pic>
        <p:nvPicPr>
          <p:cNvPr id="22" name="Picture 21">
            <a:extLst>
              <a:ext uri="{FF2B5EF4-FFF2-40B4-BE49-F238E27FC236}">
                <a16:creationId xmlns:a16="http://schemas.microsoft.com/office/drawing/2014/main" id="{9972E64A-9E45-4E60-99CF-FC683C68417B}"/>
              </a:ext>
            </a:extLst>
          </p:cNvPr>
          <p:cNvPicPr>
            <a:picLocks noChangeAspect="1"/>
          </p:cNvPicPr>
          <p:nvPr/>
        </p:nvPicPr>
        <p:blipFill>
          <a:blip r:embed="rId3"/>
          <a:stretch>
            <a:fillRect/>
          </a:stretch>
        </p:blipFill>
        <p:spPr>
          <a:xfrm>
            <a:off x="4953000" y="3045206"/>
            <a:ext cx="4328611" cy="2806114"/>
          </a:xfrm>
          <a:prstGeom prst="rect">
            <a:avLst/>
          </a:prstGeom>
          <a:ln>
            <a:solidFill>
              <a:schemeClr val="tx1"/>
            </a:solidFill>
          </a:ln>
        </p:spPr>
      </p:pic>
    </p:spTree>
    <p:extLst>
      <p:ext uri="{BB962C8B-B14F-4D97-AF65-F5344CB8AC3E}">
        <p14:creationId xmlns:p14="http://schemas.microsoft.com/office/powerpoint/2010/main" val="49206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F36D2A-A582-4DFB-8770-DF357ECA7C73}"/>
              </a:ext>
            </a:extLst>
          </p:cNvPr>
          <p:cNvSpPr>
            <a:spLocks noGrp="1"/>
          </p:cNvSpPr>
          <p:nvPr>
            <p:ph type="title"/>
          </p:nvPr>
        </p:nvSpPr>
        <p:spPr/>
        <p:txBody>
          <a:bodyPr/>
          <a:lstStyle/>
          <a:p>
            <a:r>
              <a:rPr lang="en-US" dirty="0"/>
              <a:t>Environment Update</a:t>
            </a:r>
            <a:endParaRPr lang="en-AU" dirty="0"/>
          </a:p>
        </p:txBody>
      </p:sp>
      <p:sp>
        <p:nvSpPr>
          <p:cNvPr id="6" name="Content Placeholder 5">
            <a:extLst>
              <a:ext uri="{FF2B5EF4-FFF2-40B4-BE49-F238E27FC236}">
                <a16:creationId xmlns:a16="http://schemas.microsoft.com/office/drawing/2014/main" id="{0A8B89BC-C7A1-4572-8366-6E62BDC87096}"/>
              </a:ext>
            </a:extLst>
          </p:cNvPr>
          <p:cNvSpPr>
            <a:spLocks noGrp="1"/>
          </p:cNvSpPr>
          <p:nvPr>
            <p:ph sz="half" idx="13"/>
          </p:nvPr>
        </p:nvSpPr>
        <p:spPr/>
        <p:txBody>
          <a:bodyPr anchor="t"/>
          <a:lstStyle/>
          <a:p>
            <a:r>
              <a:rPr lang="en-US" sz="2000" dirty="0"/>
              <a:t>November groundwater monitoring event completed. </a:t>
            </a:r>
          </a:p>
          <a:p>
            <a:r>
              <a:rPr lang="en-US" sz="2000" dirty="0"/>
              <a:t>Update to the Landfill Operations Risk Assessment &amp; Landfill Environmental Monitoring Plan. Conditional auditor approval. </a:t>
            </a:r>
          </a:p>
          <a:p>
            <a:r>
              <a:rPr lang="en-US" sz="2000" dirty="0"/>
              <a:t>Environmental Audit commenced.</a:t>
            </a:r>
          </a:p>
          <a:p>
            <a:r>
              <a:rPr lang="en-US" sz="2000" dirty="0"/>
              <a:t>New set of horizontals being installed in Cell 3B</a:t>
            </a:r>
          </a:p>
          <a:p>
            <a:r>
              <a:rPr lang="en-US" sz="2000" dirty="0"/>
              <a:t>Wheel wash repairs completed. </a:t>
            </a:r>
          </a:p>
          <a:p>
            <a:r>
              <a:rPr lang="en-US" sz="2000" dirty="0"/>
              <a:t>Surface emission monitoring underway. </a:t>
            </a:r>
          </a:p>
        </p:txBody>
      </p:sp>
      <p:pic>
        <p:nvPicPr>
          <p:cNvPr id="9" name="Content Placeholder 8">
            <a:extLst>
              <a:ext uri="{FF2B5EF4-FFF2-40B4-BE49-F238E27FC236}">
                <a16:creationId xmlns:a16="http://schemas.microsoft.com/office/drawing/2014/main" id="{228A74A5-5284-4474-AA66-3A35D2660C94}"/>
              </a:ext>
            </a:extLst>
          </p:cNvPr>
          <p:cNvPicPr>
            <a:picLocks noGrp="1" noChangeAspect="1"/>
          </p:cNvPicPr>
          <p:nvPr>
            <p:ph sz="half" idx="17"/>
          </p:nvPr>
        </p:nvPicPr>
        <p:blipFill>
          <a:blip r:embed="rId2"/>
          <a:stretch>
            <a:fillRect/>
          </a:stretch>
        </p:blipFill>
        <p:spPr>
          <a:xfrm>
            <a:off x="2657971" y="2073427"/>
            <a:ext cx="1925673" cy="2711145"/>
          </a:xfrm>
          <a:prstGeom prst="rect">
            <a:avLst/>
          </a:prstGeom>
          <a:solidFill>
            <a:schemeClr val="tx1"/>
          </a:solidFill>
          <a:ln w="9525"/>
        </p:spPr>
      </p:pic>
      <p:pic>
        <p:nvPicPr>
          <p:cNvPr id="8" name="Picture 7">
            <a:extLst>
              <a:ext uri="{FF2B5EF4-FFF2-40B4-BE49-F238E27FC236}">
                <a16:creationId xmlns:a16="http://schemas.microsoft.com/office/drawing/2014/main" id="{959CDFEB-3D55-4579-802F-B78E4AE28DA0}"/>
              </a:ext>
            </a:extLst>
          </p:cNvPr>
          <p:cNvPicPr>
            <a:picLocks noChangeAspect="1"/>
          </p:cNvPicPr>
          <p:nvPr/>
        </p:nvPicPr>
        <p:blipFill>
          <a:blip r:embed="rId3"/>
          <a:stretch>
            <a:fillRect/>
          </a:stretch>
        </p:blipFill>
        <p:spPr>
          <a:xfrm>
            <a:off x="377854" y="2073428"/>
            <a:ext cx="1983993" cy="2711144"/>
          </a:xfrm>
          <a:prstGeom prst="rect">
            <a:avLst/>
          </a:prstGeom>
          <a:solidFill>
            <a:schemeClr val="tx1"/>
          </a:solidFill>
          <a:ln w="6350">
            <a:solidFill>
              <a:schemeClr val="tx1"/>
            </a:solidFill>
          </a:ln>
        </p:spPr>
      </p:pic>
    </p:spTree>
    <p:extLst>
      <p:ext uri="{BB962C8B-B14F-4D97-AF65-F5344CB8AC3E}">
        <p14:creationId xmlns:p14="http://schemas.microsoft.com/office/powerpoint/2010/main" val="119919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A80D0D-B44F-42D8-B288-B4DF6F18B1B2}"/>
              </a:ext>
            </a:extLst>
          </p:cNvPr>
          <p:cNvSpPr>
            <a:spLocks noGrp="1"/>
          </p:cNvSpPr>
          <p:nvPr>
            <p:ph idx="1"/>
          </p:nvPr>
        </p:nvSpPr>
        <p:spPr/>
        <p:txBody>
          <a:bodyPr anchor="t"/>
          <a:lstStyle/>
          <a:p>
            <a:r>
              <a:rPr lang="en-US" b="1" dirty="0"/>
              <a:t>12 m Litter Nets: </a:t>
            </a:r>
            <a:r>
              <a:rPr lang="en-US" dirty="0" err="1"/>
              <a:t>Geotechincal</a:t>
            </a:r>
            <a:r>
              <a:rPr lang="en-US" dirty="0"/>
              <a:t> works commencing once suitable permits have been issues for drilling (approval required from Department of Mining). Current expected completion July 2019. </a:t>
            </a:r>
          </a:p>
          <a:p>
            <a:r>
              <a:rPr lang="en-US" b="1" dirty="0"/>
              <a:t>LFG Upgrades: </a:t>
            </a:r>
            <a:r>
              <a:rPr lang="en-US" dirty="0"/>
              <a:t>Design of new LFG ring main going out to tender in December 2019. Construction design for new vertical extraction wells in Cell 2M also going out to tender early in 2019. </a:t>
            </a:r>
          </a:p>
          <a:p>
            <a:r>
              <a:rPr lang="en-US" b="1"/>
              <a:t>Leachate Sumps: </a:t>
            </a:r>
            <a:r>
              <a:rPr lang="en-US" dirty="0"/>
              <a:t>Will go to tender January 2019 for the development of Leachate Riser Construction Quality Assurance Plan and subsequent construction of new leachate risers.  </a:t>
            </a:r>
            <a:endParaRPr lang="en-US" b="1" dirty="0"/>
          </a:p>
          <a:p>
            <a:endParaRPr lang="en-AU" dirty="0"/>
          </a:p>
        </p:txBody>
      </p:sp>
      <p:sp>
        <p:nvSpPr>
          <p:cNvPr id="7" name="Text Placeholder 6">
            <a:extLst>
              <a:ext uri="{FF2B5EF4-FFF2-40B4-BE49-F238E27FC236}">
                <a16:creationId xmlns:a16="http://schemas.microsoft.com/office/drawing/2014/main" id="{C8778232-6A8C-4696-9B18-8613DDC0853A}"/>
              </a:ext>
            </a:extLst>
          </p:cNvPr>
          <p:cNvSpPr>
            <a:spLocks noGrp="1"/>
          </p:cNvSpPr>
          <p:nvPr>
            <p:ph type="body" sz="quarter" idx="13"/>
          </p:nvPr>
        </p:nvSpPr>
        <p:spPr/>
        <p:txBody>
          <a:bodyPr/>
          <a:lstStyle/>
          <a:p>
            <a:r>
              <a:rPr lang="en-US" dirty="0"/>
              <a:t>Major works scheduled in the next 12 months</a:t>
            </a:r>
            <a:endParaRPr lang="en-AU" dirty="0"/>
          </a:p>
        </p:txBody>
      </p:sp>
      <p:sp>
        <p:nvSpPr>
          <p:cNvPr id="2" name="Title 1">
            <a:extLst>
              <a:ext uri="{FF2B5EF4-FFF2-40B4-BE49-F238E27FC236}">
                <a16:creationId xmlns:a16="http://schemas.microsoft.com/office/drawing/2014/main" id="{4F44F7CF-B7BD-40C2-8050-E2AEEFC9FACC}"/>
              </a:ext>
            </a:extLst>
          </p:cNvPr>
          <p:cNvSpPr>
            <a:spLocks noGrp="1"/>
          </p:cNvSpPr>
          <p:nvPr>
            <p:ph type="title"/>
          </p:nvPr>
        </p:nvSpPr>
        <p:spPr/>
        <p:txBody>
          <a:bodyPr/>
          <a:lstStyle/>
          <a:p>
            <a:r>
              <a:rPr lang="en-US" dirty="0"/>
              <a:t>Major Projects Update</a:t>
            </a:r>
            <a:endParaRPr lang="en-AU" dirty="0"/>
          </a:p>
        </p:txBody>
      </p:sp>
    </p:spTree>
    <p:extLst>
      <p:ext uri="{BB962C8B-B14F-4D97-AF65-F5344CB8AC3E}">
        <p14:creationId xmlns:p14="http://schemas.microsoft.com/office/powerpoint/2010/main" val="3778644297"/>
      </p:ext>
    </p:extLst>
  </p:cSld>
  <p:clrMapOvr>
    <a:masterClrMapping/>
  </p:clrMapOvr>
</p:sld>
</file>

<file path=ppt/theme/theme1.xml><?xml version="1.0" encoding="utf-8"?>
<a:theme xmlns:a="http://schemas.openxmlformats.org/drawingml/2006/main" name="Office Theme">
  <a:themeElements>
    <a:clrScheme name="Custom 83">
      <a:dk1>
        <a:sysClr val="windowText" lastClr="000000"/>
      </a:dk1>
      <a:lt1>
        <a:sysClr val="window" lastClr="FFFFFF"/>
      </a:lt1>
      <a:dk2>
        <a:srgbClr val="1F497D"/>
      </a:dk2>
      <a:lt2>
        <a:srgbClr val="FFFFFF"/>
      </a:lt2>
      <a:accent1>
        <a:srgbClr val="0085CA"/>
      </a:accent1>
      <a:accent2>
        <a:srgbClr val="00587C"/>
      </a:accent2>
      <a:accent3>
        <a:srgbClr val="78BE20"/>
      </a:accent3>
      <a:accent4>
        <a:srgbClr val="EAAA00"/>
      </a:accent4>
      <a:accent5>
        <a:srgbClr val="99D6EA"/>
      </a:accent5>
      <a:accent6>
        <a:srgbClr val="97999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marL="285750" indent="-285750">
          <a:buClr>
            <a:schemeClr val="accent1"/>
          </a:buClr>
          <a:buFont typeface="Arial"/>
          <a:buChar char="•"/>
          <a:defRPr sz="1400" dirty="0" err="1" smtClean="0">
            <a:solidFill>
              <a:srgbClr val="1F497D"/>
            </a:solidFill>
          </a:defRPr>
        </a:defPPr>
      </a:lstStyle>
    </a:txDef>
  </a:objectDefaults>
  <a:extraClrSchemeLst/>
  <a:extLst>
    <a:ext uri="{05A4C25C-085E-4340-85A3-A5531E510DB2}">
      <thm15:themeFamily xmlns:thm15="http://schemas.microsoft.com/office/thememl/2012/main" name="New Cleanaway Template Blue Splice Footer" id="{BFBAE225-16B9-4706-8D7C-A8CA8AB5C77A}" vid="{5EED3D17-CFAA-450C-AEBB-17D4960A33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Cleanaway Template Blue Splice Footer</Template>
  <TotalTime>411</TotalTime>
  <Words>225</Words>
  <Application>Microsoft Office PowerPoint</Application>
  <PresentationFormat>A4 Paper (210x297 mm)</PresentationFormat>
  <Paragraphs>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ＭＳ Ｐゴシック</vt:lpstr>
      <vt:lpstr>Arial</vt:lpstr>
      <vt:lpstr>Calibri</vt:lpstr>
      <vt:lpstr>Office Theme</vt:lpstr>
      <vt:lpstr>MRL CRG – Cleanaway Update</vt:lpstr>
      <vt:lpstr>Cell Construction </vt:lpstr>
      <vt:lpstr>Operations Update</vt:lpstr>
      <vt:lpstr>Environment Update</vt:lpstr>
      <vt:lpstr>Major Projects Update</vt:lpstr>
    </vt:vector>
  </TitlesOfParts>
  <Company>Visual Impact Presentations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MRL CRG – Cleanaway Update</dc:title>
  <dc:creator>Lachlan James</dc:creator>
  <cp:lastModifiedBy>Lachlan James</cp:lastModifiedBy>
  <cp:revision>17</cp:revision>
  <dcterms:created xsi:type="dcterms:W3CDTF">2018-11-27T21:22:20Z</dcterms:created>
  <dcterms:modified xsi:type="dcterms:W3CDTF">2018-11-28T04:14:12Z</dcterms:modified>
</cp:coreProperties>
</file>