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350" r:id="rId2"/>
    <p:sldId id="351" r:id="rId3"/>
    <p:sldId id="352" r:id="rId4"/>
    <p:sldId id="354" r:id="rId5"/>
    <p:sldId id="355" r:id="rId6"/>
  </p:sldIdLst>
  <p:sldSz cx="9906000" cy="6858000" type="A4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25">
          <p15:clr>
            <a:srgbClr val="A4A3A4"/>
          </p15:clr>
        </p15:guide>
        <p15:guide id="2" orient="horz" pos="797">
          <p15:clr>
            <a:srgbClr val="A4A3A4"/>
          </p15:clr>
        </p15:guide>
        <p15:guide id="3" orient="horz" pos="578">
          <p15:clr>
            <a:srgbClr val="A4A3A4"/>
          </p15:clr>
        </p15:guide>
        <p15:guide id="4" orient="horz" pos="157">
          <p15:clr>
            <a:srgbClr val="A4A3A4"/>
          </p15:clr>
        </p15:guide>
        <p15:guide id="5" pos="5926">
          <p15:clr>
            <a:srgbClr val="A4A3A4"/>
          </p15:clr>
        </p15:guide>
        <p15:guide id="6" pos="2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A0A0"/>
    <a:srgbClr val="969696"/>
    <a:srgbClr val="8C8C8C"/>
    <a:srgbClr val="828282"/>
    <a:srgbClr val="787878"/>
    <a:srgbClr val="6E6E6E"/>
    <a:srgbClr val="646464"/>
    <a:srgbClr val="00A499"/>
    <a:srgbClr val="C5A700"/>
    <a:srgbClr val="00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230" y="114"/>
      </p:cViewPr>
      <p:guideLst>
        <p:guide orient="horz" pos="1025"/>
        <p:guide orient="horz" pos="797"/>
        <p:guide orient="horz" pos="578"/>
        <p:guide orient="horz" pos="157"/>
        <p:guide pos="5926"/>
        <p:guide pos="2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D47AB81-61FE-1543-BD61-432AE9697ED6}" type="datetimeFigureOut">
              <a:rPr lang="en-US"/>
              <a:pPr>
                <a:defRPr/>
              </a:pPr>
              <a:t>9/6/2018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5649EE8-072D-664B-8E52-36FBCA1AD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54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50E2C20-83B6-6643-A428-330B8A8ECD1A}" type="datetimeFigureOut">
              <a:rPr lang="en-US"/>
              <a:pPr>
                <a:defRPr/>
              </a:pPr>
              <a:t>9/6/2018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C1981AB-2AC7-C44E-BD47-73CE4B90C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38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" t="1405" r="13067" b="1808"/>
          <a:stretch/>
        </p:blipFill>
        <p:spPr bwMode="auto">
          <a:xfrm>
            <a:off x="1" y="0"/>
            <a:ext cx="9906000" cy="610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7860"/>
            <a:ext cx="9906000" cy="11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5775" y="2746375"/>
            <a:ext cx="5328395" cy="1870867"/>
          </a:xfrm>
          <a:effectLst/>
        </p:spPr>
        <p:txBody>
          <a:bodyPr>
            <a:noAutofit/>
          </a:bodyPr>
          <a:lstStyle>
            <a:lvl1pPr algn="l">
              <a:defRPr sz="4000" b="1" i="1" cap="none">
                <a:solidFill>
                  <a:srgbClr val="1F497D"/>
                </a:solidFill>
                <a:latin typeface="Calibri"/>
                <a:cs typeface="Calibri"/>
              </a:defRPr>
            </a:lvl1pPr>
          </a:lstStyle>
          <a:p>
            <a:r>
              <a:rPr lang="en-AU" dirty="0"/>
              <a:t>This is a heading.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775" y="4634136"/>
            <a:ext cx="5328395" cy="1103724"/>
          </a:xfrm>
          <a:effectLst/>
        </p:spPr>
        <p:txBody>
          <a:bodyPr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3000" b="0" i="1" baseline="0">
                <a:solidFill>
                  <a:schemeClr val="accent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This is a subhead.</a:t>
            </a:r>
          </a:p>
        </p:txBody>
      </p:sp>
      <p:grpSp>
        <p:nvGrpSpPr>
          <p:cNvPr id="75" name="Group 32"/>
          <p:cNvGrpSpPr>
            <a:grpSpLocks/>
          </p:cNvGrpSpPr>
          <p:nvPr userDrawn="1"/>
        </p:nvGrpSpPr>
        <p:grpSpPr bwMode="auto">
          <a:xfrm>
            <a:off x="7383079" y="6106160"/>
            <a:ext cx="1955391" cy="483116"/>
            <a:chOff x="1403350" y="4029075"/>
            <a:chExt cx="7267575" cy="1946275"/>
          </a:xfrm>
        </p:grpSpPr>
        <p:sp>
          <p:nvSpPr>
            <p:cNvPr id="76" name="Freeform 20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21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22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23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24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25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Freeform 26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27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Freeform 28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29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Freeform 30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31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Freeform 32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33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Freeform 34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Freeform 35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Freeform 36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Freeform 37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38"/>
            <p:cNvSpPr>
              <a:spLocks noChangeArrowheads="1"/>
            </p:cNvSpPr>
            <p:nvPr/>
          </p:nvSpPr>
          <p:spPr bwMode="auto">
            <a:xfrm>
              <a:off x="7031894" y="4029075"/>
              <a:ext cx="1639031" cy="1946275"/>
            </a:xfrm>
            <a:custGeom>
              <a:avLst/>
              <a:gdLst>
                <a:gd name="T0" fmla="*/ 2968 w 4563"/>
                <a:gd name="T1" fmla="*/ 4374 h 5406"/>
                <a:gd name="T2" fmla="*/ 2968 w 4563"/>
                <a:gd name="T3" fmla="*/ 4374 h 5406"/>
                <a:gd name="T4" fmla="*/ 3906 w 4563"/>
                <a:gd name="T5" fmla="*/ 2718 h 5406"/>
                <a:gd name="T6" fmla="*/ 4375 w 4563"/>
                <a:gd name="T7" fmla="*/ 3093 h 5406"/>
                <a:gd name="T8" fmla="*/ 3437 w 4563"/>
                <a:gd name="T9" fmla="*/ 4624 h 5406"/>
                <a:gd name="T10" fmla="*/ 3343 w 4563"/>
                <a:gd name="T11" fmla="*/ 4749 h 5406"/>
                <a:gd name="T12" fmla="*/ 2718 w 4563"/>
                <a:gd name="T13" fmla="*/ 4593 h 5406"/>
                <a:gd name="T14" fmla="*/ 2968 w 4563"/>
                <a:gd name="T15" fmla="*/ 4374 h 5406"/>
                <a:gd name="T16" fmla="*/ 3343 w 4563"/>
                <a:gd name="T17" fmla="*/ 469 h 5406"/>
                <a:gd name="T18" fmla="*/ 3343 w 4563"/>
                <a:gd name="T19" fmla="*/ 469 h 5406"/>
                <a:gd name="T20" fmla="*/ 3843 w 4563"/>
                <a:gd name="T21" fmla="*/ 656 h 5406"/>
                <a:gd name="T22" fmla="*/ 4187 w 4563"/>
                <a:gd name="T23" fmla="*/ 1000 h 5406"/>
                <a:gd name="T24" fmla="*/ 4187 w 4563"/>
                <a:gd name="T25" fmla="*/ 1000 h 5406"/>
                <a:gd name="T26" fmla="*/ 3687 w 4563"/>
                <a:gd name="T27" fmla="*/ 344 h 5406"/>
                <a:gd name="T28" fmla="*/ 2968 w 4563"/>
                <a:gd name="T29" fmla="*/ 31 h 5406"/>
                <a:gd name="T30" fmla="*/ 3343 w 4563"/>
                <a:gd name="T31" fmla="*/ 469 h 5406"/>
                <a:gd name="T32" fmla="*/ 2031 w 4563"/>
                <a:gd name="T33" fmla="*/ 219 h 5406"/>
                <a:gd name="T34" fmla="*/ 2031 w 4563"/>
                <a:gd name="T35" fmla="*/ 219 h 5406"/>
                <a:gd name="T36" fmla="*/ 1625 w 4563"/>
                <a:gd name="T37" fmla="*/ 469 h 5406"/>
                <a:gd name="T38" fmla="*/ 1937 w 4563"/>
                <a:gd name="T39" fmla="*/ 750 h 5406"/>
                <a:gd name="T40" fmla="*/ 2375 w 4563"/>
                <a:gd name="T41" fmla="*/ 531 h 5406"/>
                <a:gd name="T42" fmla="*/ 2031 w 4563"/>
                <a:gd name="T43" fmla="*/ 219 h 5406"/>
                <a:gd name="T44" fmla="*/ 3187 w 4563"/>
                <a:gd name="T45" fmla="*/ 438 h 5406"/>
                <a:gd name="T46" fmla="*/ 3187 w 4563"/>
                <a:gd name="T47" fmla="*/ 438 h 5406"/>
                <a:gd name="T48" fmla="*/ 2812 w 4563"/>
                <a:gd name="T49" fmla="*/ 0 h 5406"/>
                <a:gd name="T50" fmla="*/ 2218 w 4563"/>
                <a:gd name="T51" fmla="*/ 156 h 5406"/>
                <a:gd name="T52" fmla="*/ 2218 w 4563"/>
                <a:gd name="T53" fmla="*/ 156 h 5406"/>
                <a:gd name="T54" fmla="*/ 2562 w 4563"/>
                <a:gd name="T55" fmla="*/ 469 h 5406"/>
                <a:gd name="T56" fmla="*/ 3187 w 4563"/>
                <a:gd name="T57" fmla="*/ 438 h 5406"/>
                <a:gd name="T58" fmla="*/ 1156 w 4563"/>
                <a:gd name="T59" fmla="*/ 844 h 5406"/>
                <a:gd name="T60" fmla="*/ 1156 w 4563"/>
                <a:gd name="T61" fmla="*/ 844 h 5406"/>
                <a:gd name="T62" fmla="*/ 1500 w 4563"/>
                <a:gd name="T63" fmla="*/ 1094 h 5406"/>
                <a:gd name="T64" fmla="*/ 1781 w 4563"/>
                <a:gd name="T65" fmla="*/ 875 h 5406"/>
                <a:gd name="T66" fmla="*/ 1468 w 4563"/>
                <a:gd name="T67" fmla="*/ 594 h 5406"/>
                <a:gd name="T68" fmla="*/ 1156 w 4563"/>
                <a:gd name="T69" fmla="*/ 844 h 5406"/>
                <a:gd name="T70" fmla="*/ 4375 w 4563"/>
                <a:gd name="T71" fmla="*/ 1313 h 5406"/>
                <a:gd name="T72" fmla="*/ 4375 w 4563"/>
                <a:gd name="T73" fmla="*/ 1313 h 5406"/>
                <a:gd name="T74" fmla="*/ 3843 w 4563"/>
                <a:gd name="T75" fmla="*/ 719 h 5406"/>
                <a:gd name="T76" fmla="*/ 3843 w 4563"/>
                <a:gd name="T77" fmla="*/ 719 h 5406"/>
                <a:gd name="T78" fmla="*/ 4031 w 4563"/>
                <a:gd name="T79" fmla="*/ 2219 h 5406"/>
                <a:gd name="T80" fmla="*/ 4468 w 4563"/>
                <a:gd name="T81" fmla="*/ 2656 h 5406"/>
                <a:gd name="T82" fmla="*/ 4375 w 4563"/>
                <a:gd name="T83" fmla="*/ 1313 h 5406"/>
                <a:gd name="T84" fmla="*/ 2375 w 4563"/>
                <a:gd name="T85" fmla="*/ 4874 h 5406"/>
                <a:gd name="T86" fmla="*/ 2375 w 4563"/>
                <a:gd name="T87" fmla="*/ 4874 h 5406"/>
                <a:gd name="T88" fmla="*/ 1406 w 4563"/>
                <a:gd name="T89" fmla="*/ 5249 h 5406"/>
                <a:gd name="T90" fmla="*/ 656 w 4563"/>
                <a:gd name="T91" fmla="*/ 5187 h 5406"/>
                <a:gd name="T92" fmla="*/ 656 w 4563"/>
                <a:gd name="T93" fmla="*/ 5187 h 5406"/>
                <a:gd name="T94" fmla="*/ 1250 w 4563"/>
                <a:gd name="T95" fmla="*/ 5343 h 5406"/>
                <a:gd name="T96" fmla="*/ 1843 w 4563"/>
                <a:gd name="T97" fmla="*/ 5405 h 5406"/>
                <a:gd name="T98" fmla="*/ 3031 w 4563"/>
                <a:gd name="T99" fmla="*/ 4999 h 5406"/>
                <a:gd name="T100" fmla="*/ 2375 w 4563"/>
                <a:gd name="T101" fmla="*/ 4874 h 5406"/>
                <a:gd name="T102" fmla="*/ 1156 w 4563"/>
                <a:gd name="T103" fmla="*/ 5155 h 5406"/>
                <a:gd name="T104" fmla="*/ 1156 w 4563"/>
                <a:gd name="T105" fmla="*/ 5155 h 5406"/>
                <a:gd name="T106" fmla="*/ 687 w 4563"/>
                <a:gd name="T107" fmla="*/ 4749 h 5406"/>
                <a:gd name="T108" fmla="*/ 500 w 4563"/>
                <a:gd name="T109" fmla="*/ 4343 h 5406"/>
                <a:gd name="T110" fmla="*/ 0 w 4563"/>
                <a:gd name="T111" fmla="*/ 4249 h 5406"/>
                <a:gd name="T112" fmla="*/ 250 w 4563"/>
                <a:gd name="T113" fmla="*/ 4780 h 5406"/>
                <a:gd name="T114" fmla="*/ 500 w 4563"/>
                <a:gd name="T115" fmla="*/ 5093 h 5406"/>
                <a:gd name="T116" fmla="*/ 1156 w 4563"/>
                <a:gd name="T117" fmla="*/ 5155 h 5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63" h="5406">
                  <a:moveTo>
                    <a:pt x="2968" y="4374"/>
                  </a:moveTo>
                  <a:lnTo>
                    <a:pt x="2968" y="4374"/>
                  </a:lnTo>
                  <a:cubicBezTo>
                    <a:pt x="3406" y="3874"/>
                    <a:pt x="3718" y="3312"/>
                    <a:pt x="3906" y="2718"/>
                  </a:cubicBezTo>
                  <a:cubicBezTo>
                    <a:pt x="4375" y="3093"/>
                    <a:pt x="4375" y="3093"/>
                    <a:pt x="4375" y="3093"/>
                  </a:cubicBezTo>
                  <a:cubicBezTo>
                    <a:pt x="4187" y="3655"/>
                    <a:pt x="3875" y="4187"/>
                    <a:pt x="3437" y="4624"/>
                  </a:cubicBezTo>
                  <a:cubicBezTo>
                    <a:pt x="3406" y="4655"/>
                    <a:pt x="3375" y="4718"/>
                    <a:pt x="3343" y="4749"/>
                  </a:cubicBezTo>
                  <a:cubicBezTo>
                    <a:pt x="2718" y="4593"/>
                    <a:pt x="2718" y="4593"/>
                    <a:pt x="2718" y="4593"/>
                  </a:cubicBezTo>
                  <a:cubicBezTo>
                    <a:pt x="2812" y="4530"/>
                    <a:pt x="2875" y="4437"/>
                    <a:pt x="2968" y="4374"/>
                  </a:cubicBezTo>
                  <a:close/>
                  <a:moveTo>
                    <a:pt x="3343" y="469"/>
                  </a:moveTo>
                  <a:lnTo>
                    <a:pt x="3343" y="469"/>
                  </a:lnTo>
                  <a:cubicBezTo>
                    <a:pt x="3500" y="500"/>
                    <a:pt x="3656" y="531"/>
                    <a:pt x="3843" y="656"/>
                  </a:cubicBezTo>
                  <a:cubicBezTo>
                    <a:pt x="3968" y="719"/>
                    <a:pt x="4062" y="844"/>
                    <a:pt x="4187" y="1000"/>
                  </a:cubicBezTo>
                  <a:lnTo>
                    <a:pt x="4187" y="1000"/>
                  </a:lnTo>
                  <a:cubicBezTo>
                    <a:pt x="4062" y="813"/>
                    <a:pt x="3875" y="563"/>
                    <a:pt x="3687" y="344"/>
                  </a:cubicBezTo>
                  <a:cubicBezTo>
                    <a:pt x="3500" y="156"/>
                    <a:pt x="3281" y="63"/>
                    <a:pt x="2968" y="31"/>
                  </a:cubicBezTo>
                  <a:lnTo>
                    <a:pt x="3343" y="469"/>
                  </a:lnTo>
                  <a:close/>
                  <a:moveTo>
                    <a:pt x="2031" y="219"/>
                  </a:moveTo>
                  <a:lnTo>
                    <a:pt x="2031" y="219"/>
                  </a:lnTo>
                  <a:cubicBezTo>
                    <a:pt x="1875" y="281"/>
                    <a:pt x="1750" y="375"/>
                    <a:pt x="1625" y="469"/>
                  </a:cubicBezTo>
                  <a:cubicBezTo>
                    <a:pt x="1937" y="750"/>
                    <a:pt x="1937" y="750"/>
                    <a:pt x="1937" y="750"/>
                  </a:cubicBezTo>
                  <a:cubicBezTo>
                    <a:pt x="2093" y="656"/>
                    <a:pt x="2218" y="594"/>
                    <a:pt x="2375" y="531"/>
                  </a:cubicBezTo>
                  <a:lnTo>
                    <a:pt x="2031" y="219"/>
                  </a:lnTo>
                  <a:close/>
                  <a:moveTo>
                    <a:pt x="3187" y="438"/>
                  </a:moveTo>
                  <a:lnTo>
                    <a:pt x="3187" y="438"/>
                  </a:lnTo>
                  <a:cubicBezTo>
                    <a:pt x="2812" y="0"/>
                    <a:pt x="2812" y="0"/>
                    <a:pt x="2812" y="0"/>
                  </a:cubicBezTo>
                  <a:cubicBezTo>
                    <a:pt x="2625" y="31"/>
                    <a:pt x="2406" y="63"/>
                    <a:pt x="2218" y="156"/>
                  </a:cubicBezTo>
                  <a:lnTo>
                    <a:pt x="2218" y="156"/>
                  </a:lnTo>
                  <a:cubicBezTo>
                    <a:pt x="2562" y="469"/>
                    <a:pt x="2562" y="469"/>
                    <a:pt x="2562" y="469"/>
                  </a:cubicBezTo>
                  <a:cubicBezTo>
                    <a:pt x="2781" y="438"/>
                    <a:pt x="3000" y="406"/>
                    <a:pt x="3187" y="438"/>
                  </a:cubicBezTo>
                  <a:close/>
                  <a:moveTo>
                    <a:pt x="1156" y="844"/>
                  </a:moveTo>
                  <a:lnTo>
                    <a:pt x="1156" y="844"/>
                  </a:lnTo>
                  <a:cubicBezTo>
                    <a:pt x="1500" y="1094"/>
                    <a:pt x="1500" y="1094"/>
                    <a:pt x="1500" y="1094"/>
                  </a:cubicBezTo>
                  <a:cubicBezTo>
                    <a:pt x="1593" y="1000"/>
                    <a:pt x="1687" y="938"/>
                    <a:pt x="1781" y="875"/>
                  </a:cubicBezTo>
                  <a:cubicBezTo>
                    <a:pt x="1468" y="594"/>
                    <a:pt x="1468" y="594"/>
                    <a:pt x="1468" y="594"/>
                  </a:cubicBezTo>
                  <a:cubicBezTo>
                    <a:pt x="1375" y="688"/>
                    <a:pt x="1250" y="750"/>
                    <a:pt x="1156" y="844"/>
                  </a:cubicBezTo>
                  <a:close/>
                  <a:moveTo>
                    <a:pt x="4375" y="1313"/>
                  </a:moveTo>
                  <a:lnTo>
                    <a:pt x="4375" y="1313"/>
                  </a:lnTo>
                  <a:cubicBezTo>
                    <a:pt x="4375" y="1313"/>
                    <a:pt x="3937" y="844"/>
                    <a:pt x="3843" y="719"/>
                  </a:cubicBezTo>
                  <a:lnTo>
                    <a:pt x="3843" y="719"/>
                  </a:lnTo>
                  <a:cubicBezTo>
                    <a:pt x="4062" y="1125"/>
                    <a:pt x="4125" y="1656"/>
                    <a:pt x="4031" y="2219"/>
                  </a:cubicBezTo>
                  <a:cubicBezTo>
                    <a:pt x="4468" y="2656"/>
                    <a:pt x="4468" y="2656"/>
                    <a:pt x="4468" y="2656"/>
                  </a:cubicBezTo>
                  <a:cubicBezTo>
                    <a:pt x="4562" y="2188"/>
                    <a:pt x="4531" y="1719"/>
                    <a:pt x="4375" y="1313"/>
                  </a:cubicBezTo>
                  <a:close/>
                  <a:moveTo>
                    <a:pt x="2375" y="4874"/>
                  </a:moveTo>
                  <a:lnTo>
                    <a:pt x="2375" y="4874"/>
                  </a:lnTo>
                  <a:cubicBezTo>
                    <a:pt x="2062" y="5093"/>
                    <a:pt x="1718" y="5218"/>
                    <a:pt x="1406" y="5249"/>
                  </a:cubicBezTo>
                  <a:cubicBezTo>
                    <a:pt x="656" y="5187"/>
                    <a:pt x="656" y="5187"/>
                    <a:pt x="656" y="5187"/>
                  </a:cubicBezTo>
                  <a:lnTo>
                    <a:pt x="656" y="5187"/>
                  </a:lnTo>
                  <a:cubicBezTo>
                    <a:pt x="718" y="5218"/>
                    <a:pt x="968" y="5312"/>
                    <a:pt x="1250" y="5343"/>
                  </a:cubicBezTo>
                  <a:cubicBezTo>
                    <a:pt x="1437" y="5374"/>
                    <a:pt x="1625" y="5405"/>
                    <a:pt x="1843" y="5405"/>
                  </a:cubicBezTo>
                  <a:cubicBezTo>
                    <a:pt x="2187" y="5405"/>
                    <a:pt x="2593" y="5280"/>
                    <a:pt x="3031" y="4999"/>
                  </a:cubicBezTo>
                  <a:lnTo>
                    <a:pt x="2375" y="4874"/>
                  </a:lnTo>
                  <a:close/>
                  <a:moveTo>
                    <a:pt x="1156" y="5155"/>
                  </a:moveTo>
                  <a:lnTo>
                    <a:pt x="1156" y="5155"/>
                  </a:lnTo>
                  <a:cubicBezTo>
                    <a:pt x="968" y="5062"/>
                    <a:pt x="812" y="4937"/>
                    <a:pt x="687" y="4749"/>
                  </a:cubicBezTo>
                  <a:cubicBezTo>
                    <a:pt x="625" y="4624"/>
                    <a:pt x="531" y="4499"/>
                    <a:pt x="500" y="4343"/>
                  </a:cubicBezTo>
                  <a:cubicBezTo>
                    <a:pt x="0" y="4249"/>
                    <a:pt x="0" y="4249"/>
                    <a:pt x="0" y="4249"/>
                  </a:cubicBezTo>
                  <a:cubicBezTo>
                    <a:pt x="62" y="4437"/>
                    <a:pt x="125" y="4624"/>
                    <a:pt x="250" y="4780"/>
                  </a:cubicBezTo>
                  <a:cubicBezTo>
                    <a:pt x="312" y="4905"/>
                    <a:pt x="406" y="4999"/>
                    <a:pt x="500" y="5093"/>
                  </a:cubicBezTo>
                  <a:cubicBezTo>
                    <a:pt x="1156" y="5155"/>
                    <a:pt x="1156" y="5155"/>
                    <a:pt x="1156" y="5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8919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02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5301" y="2060410"/>
            <a:ext cx="2806699" cy="3429001"/>
          </a:xfrm>
          <a:solidFill>
            <a:srgbClr val="878788"/>
          </a:solidFill>
        </p:spPr>
        <p:txBody>
          <a:bodyPr lIns="252000" rIns="252000"/>
          <a:lstStyle>
            <a:lvl1pPr marL="0" indent="0" algn="ctr">
              <a:buNone/>
              <a:defRPr sz="16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7"/>
          </p:nvPr>
        </p:nvSpPr>
        <p:spPr>
          <a:xfrm>
            <a:off x="6607441" y="2060410"/>
            <a:ext cx="2806699" cy="3429001"/>
          </a:xfrm>
          <a:solidFill>
            <a:schemeClr val="accent2"/>
          </a:solidFill>
        </p:spPr>
        <p:txBody>
          <a:bodyPr lIns="252000" rIns="252000"/>
          <a:lstStyle>
            <a:lvl1pPr marL="0" indent="0" algn="ctr">
              <a:buNone/>
              <a:defRPr sz="16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8"/>
          </p:nvPr>
        </p:nvSpPr>
        <p:spPr>
          <a:xfrm>
            <a:off x="3551371" y="2060410"/>
            <a:ext cx="2806699" cy="3429001"/>
          </a:xfrm>
          <a:solidFill>
            <a:schemeClr val="accent1"/>
          </a:solidFill>
        </p:spPr>
        <p:txBody>
          <a:bodyPr lIns="252000" rIns="252000"/>
          <a:lstStyle>
            <a:lvl1pPr marL="0" indent="0" algn="ctr">
              <a:buNone/>
              <a:defRPr sz="1600"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951408"/>
            <a:ext cx="8915400" cy="323504"/>
          </a:xfrm>
        </p:spPr>
        <p:txBody>
          <a:bodyPr t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600" b="0" i="1">
                <a:solidFill>
                  <a:srgbClr val="00587C"/>
                </a:solidFill>
              </a:defRPr>
            </a:lvl1pPr>
          </a:lstStyle>
          <a:p>
            <a:pPr lvl="0"/>
            <a:r>
              <a:rPr lang="en-AU" dirty="0"/>
              <a:t>Insert subhead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495300" y="268956"/>
            <a:ext cx="8915400" cy="65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Insert heading here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594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Insert heading here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5035550" y="1265238"/>
            <a:ext cx="4375150" cy="46672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95300" y="1265238"/>
            <a:ext cx="4375150" cy="46672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57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dirty="0"/>
              <a:t>Insert heading here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3649579" y="1265238"/>
            <a:ext cx="5761121" cy="46672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95300" y="1265238"/>
            <a:ext cx="2967121" cy="46672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301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95301" y="3174802"/>
            <a:ext cx="2101584" cy="216838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1" y="5343187"/>
            <a:ext cx="2101584" cy="589549"/>
          </a:xfrm>
          <a:solidFill>
            <a:schemeClr val="accent1"/>
          </a:solidFill>
        </p:spPr>
        <p:txBody>
          <a:bodyPr lIns="180000" rIns="18000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495300" y="1644320"/>
            <a:ext cx="8915400" cy="1262472"/>
          </a:xfrm>
        </p:spPr>
        <p:txBody>
          <a:bodyPr/>
          <a:lstStyle/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2766572" y="3174802"/>
            <a:ext cx="2101584" cy="216838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Content Placeholder 2"/>
          <p:cNvSpPr>
            <a:spLocks noGrp="1"/>
          </p:cNvSpPr>
          <p:nvPr>
            <p:ph idx="22"/>
          </p:nvPr>
        </p:nvSpPr>
        <p:spPr>
          <a:xfrm>
            <a:off x="2766572" y="5343187"/>
            <a:ext cx="2101584" cy="589549"/>
          </a:xfrm>
          <a:solidFill>
            <a:schemeClr val="accent2"/>
          </a:solidFill>
        </p:spPr>
        <p:txBody>
          <a:bodyPr lIns="180000" rIns="18000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037844" y="3174802"/>
            <a:ext cx="2101584" cy="216838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Content Placeholder 2"/>
          <p:cNvSpPr>
            <a:spLocks noGrp="1"/>
          </p:cNvSpPr>
          <p:nvPr>
            <p:ph idx="24"/>
          </p:nvPr>
        </p:nvSpPr>
        <p:spPr>
          <a:xfrm>
            <a:off x="5037844" y="5343187"/>
            <a:ext cx="2101584" cy="589549"/>
          </a:xfrm>
          <a:solidFill>
            <a:schemeClr val="accent1"/>
          </a:solidFill>
        </p:spPr>
        <p:txBody>
          <a:bodyPr lIns="180000" rIns="18000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7309116" y="3174802"/>
            <a:ext cx="2101584" cy="2168385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Content Placeholder 2"/>
          <p:cNvSpPr>
            <a:spLocks noGrp="1"/>
          </p:cNvSpPr>
          <p:nvPr>
            <p:ph idx="26"/>
          </p:nvPr>
        </p:nvSpPr>
        <p:spPr>
          <a:xfrm>
            <a:off x="7309116" y="5343187"/>
            <a:ext cx="2101584" cy="589549"/>
          </a:xfrm>
          <a:solidFill>
            <a:schemeClr val="accent2"/>
          </a:solidFill>
        </p:spPr>
        <p:txBody>
          <a:bodyPr lIns="180000" rIns="180000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284336"/>
            <a:ext cx="8915400" cy="637139"/>
          </a:xfr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dirty="0"/>
            </a:lvl1pPr>
          </a:lstStyle>
          <a:p>
            <a:pPr lvl="0"/>
            <a:r>
              <a:rPr lang="en-AU" dirty="0"/>
              <a:t>Insert heading here</a:t>
            </a:r>
            <a:endParaRPr lang="en-US" dirty="0"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951408"/>
            <a:ext cx="8915400" cy="323504"/>
          </a:xfrm>
        </p:spPr>
        <p:txBody>
          <a:bodyPr t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600" b="0" i="1">
                <a:solidFill>
                  <a:srgbClr val="00587C"/>
                </a:solidFill>
              </a:defRPr>
            </a:lvl1pPr>
          </a:lstStyle>
          <a:p>
            <a:pPr lvl="0"/>
            <a:r>
              <a:rPr lang="en-AU" dirty="0"/>
              <a:t>Insert subhead here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41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95300" y="5057775"/>
            <a:ext cx="4371709" cy="874713"/>
          </a:xfrm>
          <a:solidFill>
            <a:schemeClr val="accent1"/>
          </a:solidFill>
          <a:ln>
            <a:noFill/>
          </a:ln>
        </p:spPr>
        <p:txBody>
          <a:bodyPr lIns="252000" tIns="46800" rIns="252000" anchor="ctr"/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algn="l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algn="l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5038991" y="1871579"/>
            <a:ext cx="4371709" cy="3186195"/>
          </a:xfrm>
        </p:spPr>
        <p:txBody>
          <a:bodyPr rtlCol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495300" y="1871579"/>
            <a:ext cx="4371709" cy="3186195"/>
          </a:xfrm>
        </p:spPr>
        <p:txBody>
          <a:bodyPr rtlCol="0">
            <a:norm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038991" y="5057775"/>
            <a:ext cx="4371709" cy="874713"/>
          </a:xfrm>
          <a:solidFill>
            <a:schemeClr val="accent2"/>
          </a:solidFill>
          <a:ln>
            <a:noFill/>
          </a:ln>
        </p:spPr>
        <p:txBody>
          <a:bodyPr lIns="252000" tIns="46800" rIns="252000" anchor="ctr"/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algn="l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algn="l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284336"/>
            <a:ext cx="8915400" cy="637139"/>
          </a:xfr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dirty="0"/>
            </a:lvl1pPr>
          </a:lstStyle>
          <a:p>
            <a:pPr lvl="0"/>
            <a:r>
              <a:rPr lang="en-AU" dirty="0"/>
              <a:t>Insert heading here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951408"/>
            <a:ext cx="8915400" cy="323504"/>
          </a:xfrm>
        </p:spPr>
        <p:txBody>
          <a:bodyPr t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600" b="0" i="1">
                <a:solidFill>
                  <a:srgbClr val="00587C"/>
                </a:solidFill>
              </a:defRPr>
            </a:lvl1pPr>
          </a:lstStyle>
          <a:p>
            <a:pPr lvl="0"/>
            <a:r>
              <a:rPr lang="en-AU" dirty="0"/>
              <a:t>Insert subhead here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2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editable BG)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"/>
          <a:stretch/>
        </p:blipFill>
        <p:spPr>
          <a:xfrm>
            <a:off x="0" y="401444"/>
            <a:ext cx="6924908" cy="6261406"/>
          </a:xfrm>
          <a:prstGeom prst="rect">
            <a:avLst/>
          </a:prstGeom>
        </p:spPr>
      </p:pic>
      <p:pic>
        <p:nvPicPr>
          <p:cNvPr id="7" name="Picture 5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7860"/>
            <a:ext cx="9906000" cy="11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5775" y="2746375"/>
            <a:ext cx="5328395" cy="1870867"/>
          </a:xfrm>
          <a:effectLst/>
        </p:spPr>
        <p:txBody>
          <a:bodyPr>
            <a:noAutofit/>
          </a:bodyPr>
          <a:lstStyle>
            <a:lvl1pPr algn="l">
              <a:defRPr sz="4000" b="1" i="1" cap="none">
                <a:solidFill>
                  <a:srgbClr val="1F497D"/>
                </a:solidFill>
                <a:latin typeface="Calibri"/>
                <a:cs typeface="Calibri"/>
              </a:defRPr>
            </a:lvl1pPr>
          </a:lstStyle>
          <a:p>
            <a:r>
              <a:rPr lang="en-AU" dirty="0"/>
              <a:t>This is a heading.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775" y="4634136"/>
            <a:ext cx="5328395" cy="1103724"/>
          </a:xfrm>
          <a:effectLst/>
        </p:spPr>
        <p:txBody>
          <a:bodyPr t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3000" b="0" i="1" baseline="0">
                <a:solidFill>
                  <a:schemeClr val="accent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This is a subhead.</a:t>
            </a:r>
          </a:p>
        </p:txBody>
      </p:sp>
      <p:grpSp>
        <p:nvGrpSpPr>
          <p:cNvPr id="75" name="Group 32"/>
          <p:cNvGrpSpPr>
            <a:grpSpLocks/>
          </p:cNvGrpSpPr>
          <p:nvPr userDrawn="1"/>
        </p:nvGrpSpPr>
        <p:grpSpPr bwMode="auto">
          <a:xfrm>
            <a:off x="7383079" y="6106160"/>
            <a:ext cx="1955391" cy="483116"/>
            <a:chOff x="1403350" y="4029075"/>
            <a:chExt cx="7267575" cy="1946275"/>
          </a:xfrm>
        </p:grpSpPr>
        <p:sp>
          <p:nvSpPr>
            <p:cNvPr id="76" name="Freeform 20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21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22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23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24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25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Freeform 26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27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Freeform 28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29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Freeform 30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31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Freeform 32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33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Freeform 34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Freeform 35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Freeform 36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Freeform 37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38"/>
            <p:cNvSpPr>
              <a:spLocks noChangeArrowheads="1"/>
            </p:cNvSpPr>
            <p:nvPr/>
          </p:nvSpPr>
          <p:spPr bwMode="auto">
            <a:xfrm>
              <a:off x="7031894" y="4029075"/>
              <a:ext cx="1639031" cy="1946275"/>
            </a:xfrm>
            <a:custGeom>
              <a:avLst/>
              <a:gdLst>
                <a:gd name="T0" fmla="*/ 2968 w 4563"/>
                <a:gd name="T1" fmla="*/ 4374 h 5406"/>
                <a:gd name="T2" fmla="*/ 2968 w 4563"/>
                <a:gd name="T3" fmla="*/ 4374 h 5406"/>
                <a:gd name="T4" fmla="*/ 3906 w 4563"/>
                <a:gd name="T5" fmla="*/ 2718 h 5406"/>
                <a:gd name="T6" fmla="*/ 4375 w 4563"/>
                <a:gd name="T7" fmla="*/ 3093 h 5406"/>
                <a:gd name="T8" fmla="*/ 3437 w 4563"/>
                <a:gd name="T9" fmla="*/ 4624 h 5406"/>
                <a:gd name="T10" fmla="*/ 3343 w 4563"/>
                <a:gd name="T11" fmla="*/ 4749 h 5406"/>
                <a:gd name="T12" fmla="*/ 2718 w 4563"/>
                <a:gd name="T13" fmla="*/ 4593 h 5406"/>
                <a:gd name="T14" fmla="*/ 2968 w 4563"/>
                <a:gd name="T15" fmla="*/ 4374 h 5406"/>
                <a:gd name="T16" fmla="*/ 3343 w 4563"/>
                <a:gd name="T17" fmla="*/ 469 h 5406"/>
                <a:gd name="T18" fmla="*/ 3343 w 4563"/>
                <a:gd name="T19" fmla="*/ 469 h 5406"/>
                <a:gd name="T20" fmla="*/ 3843 w 4563"/>
                <a:gd name="T21" fmla="*/ 656 h 5406"/>
                <a:gd name="T22" fmla="*/ 4187 w 4563"/>
                <a:gd name="T23" fmla="*/ 1000 h 5406"/>
                <a:gd name="T24" fmla="*/ 4187 w 4563"/>
                <a:gd name="T25" fmla="*/ 1000 h 5406"/>
                <a:gd name="T26" fmla="*/ 3687 w 4563"/>
                <a:gd name="T27" fmla="*/ 344 h 5406"/>
                <a:gd name="T28" fmla="*/ 2968 w 4563"/>
                <a:gd name="T29" fmla="*/ 31 h 5406"/>
                <a:gd name="T30" fmla="*/ 3343 w 4563"/>
                <a:gd name="T31" fmla="*/ 469 h 5406"/>
                <a:gd name="T32" fmla="*/ 2031 w 4563"/>
                <a:gd name="T33" fmla="*/ 219 h 5406"/>
                <a:gd name="T34" fmla="*/ 2031 w 4563"/>
                <a:gd name="T35" fmla="*/ 219 h 5406"/>
                <a:gd name="T36" fmla="*/ 1625 w 4563"/>
                <a:gd name="T37" fmla="*/ 469 h 5406"/>
                <a:gd name="T38" fmla="*/ 1937 w 4563"/>
                <a:gd name="T39" fmla="*/ 750 h 5406"/>
                <a:gd name="T40" fmla="*/ 2375 w 4563"/>
                <a:gd name="T41" fmla="*/ 531 h 5406"/>
                <a:gd name="T42" fmla="*/ 2031 w 4563"/>
                <a:gd name="T43" fmla="*/ 219 h 5406"/>
                <a:gd name="T44" fmla="*/ 3187 w 4563"/>
                <a:gd name="T45" fmla="*/ 438 h 5406"/>
                <a:gd name="T46" fmla="*/ 3187 w 4563"/>
                <a:gd name="T47" fmla="*/ 438 h 5406"/>
                <a:gd name="T48" fmla="*/ 2812 w 4563"/>
                <a:gd name="T49" fmla="*/ 0 h 5406"/>
                <a:gd name="T50" fmla="*/ 2218 w 4563"/>
                <a:gd name="T51" fmla="*/ 156 h 5406"/>
                <a:gd name="T52" fmla="*/ 2218 w 4563"/>
                <a:gd name="T53" fmla="*/ 156 h 5406"/>
                <a:gd name="T54" fmla="*/ 2562 w 4563"/>
                <a:gd name="T55" fmla="*/ 469 h 5406"/>
                <a:gd name="T56" fmla="*/ 3187 w 4563"/>
                <a:gd name="T57" fmla="*/ 438 h 5406"/>
                <a:gd name="T58" fmla="*/ 1156 w 4563"/>
                <a:gd name="T59" fmla="*/ 844 h 5406"/>
                <a:gd name="T60" fmla="*/ 1156 w 4563"/>
                <a:gd name="T61" fmla="*/ 844 h 5406"/>
                <a:gd name="T62" fmla="*/ 1500 w 4563"/>
                <a:gd name="T63" fmla="*/ 1094 h 5406"/>
                <a:gd name="T64" fmla="*/ 1781 w 4563"/>
                <a:gd name="T65" fmla="*/ 875 h 5406"/>
                <a:gd name="T66" fmla="*/ 1468 w 4563"/>
                <a:gd name="T67" fmla="*/ 594 h 5406"/>
                <a:gd name="T68" fmla="*/ 1156 w 4563"/>
                <a:gd name="T69" fmla="*/ 844 h 5406"/>
                <a:gd name="T70" fmla="*/ 4375 w 4563"/>
                <a:gd name="T71" fmla="*/ 1313 h 5406"/>
                <a:gd name="T72" fmla="*/ 4375 w 4563"/>
                <a:gd name="T73" fmla="*/ 1313 h 5406"/>
                <a:gd name="T74" fmla="*/ 3843 w 4563"/>
                <a:gd name="T75" fmla="*/ 719 h 5406"/>
                <a:gd name="T76" fmla="*/ 3843 w 4563"/>
                <a:gd name="T77" fmla="*/ 719 h 5406"/>
                <a:gd name="T78" fmla="*/ 4031 w 4563"/>
                <a:gd name="T79" fmla="*/ 2219 h 5406"/>
                <a:gd name="T80" fmla="*/ 4468 w 4563"/>
                <a:gd name="T81" fmla="*/ 2656 h 5406"/>
                <a:gd name="T82" fmla="*/ 4375 w 4563"/>
                <a:gd name="T83" fmla="*/ 1313 h 5406"/>
                <a:gd name="T84" fmla="*/ 2375 w 4563"/>
                <a:gd name="T85" fmla="*/ 4874 h 5406"/>
                <a:gd name="T86" fmla="*/ 2375 w 4563"/>
                <a:gd name="T87" fmla="*/ 4874 h 5406"/>
                <a:gd name="T88" fmla="*/ 1406 w 4563"/>
                <a:gd name="T89" fmla="*/ 5249 h 5406"/>
                <a:gd name="T90" fmla="*/ 656 w 4563"/>
                <a:gd name="T91" fmla="*/ 5187 h 5406"/>
                <a:gd name="T92" fmla="*/ 656 w 4563"/>
                <a:gd name="T93" fmla="*/ 5187 h 5406"/>
                <a:gd name="T94" fmla="*/ 1250 w 4563"/>
                <a:gd name="T95" fmla="*/ 5343 h 5406"/>
                <a:gd name="T96" fmla="*/ 1843 w 4563"/>
                <a:gd name="T97" fmla="*/ 5405 h 5406"/>
                <a:gd name="T98" fmla="*/ 3031 w 4563"/>
                <a:gd name="T99" fmla="*/ 4999 h 5406"/>
                <a:gd name="T100" fmla="*/ 2375 w 4563"/>
                <a:gd name="T101" fmla="*/ 4874 h 5406"/>
                <a:gd name="T102" fmla="*/ 1156 w 4563"/>
                <a:gd name="T103" fmla="*/ 5155 h 5406"/>
                <a:gd name="T104" fmla="*/ 1156 w 4563"/>
                <a:gd name="T105" fmla="*/ 5155 h 5406"/>
                <a:gd name="T106" fmla="*/ 687 w 4563"/>
                <a:gd name="T107" fmla="*/ 4749 h 5406"/>
                <a:gd name="T108" fmla="*/ 500 w 4563"/>
                <a:gd name="T109" fmla="*/ 4343 h 5406"/>
                <a:gd name="T110" fmla="*/ 0 w 4563"/>
                <a:gd name="T111" fmla="*/ 4249 h 5406"/>
                <a:gd name="T112" fmla="*/ 250 w 4563"/>
                <a:gd name="T113" fmla="*/ 4780 h 5406"/>
                <a:gd name="T114" fmla="*/ 500 w 4563"/>
                <a:gd name="T115" fmla="*/ 5093 h 5406"/>
                <a:gd name="T116" fmla="*/ 1156 w 4563"/>
                <a:gd name="T117" fmla="*/ 5155 h 5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63" h="5406">
                  <a:moveTo>
                    <a:pt x="2968" y="4374"/>
                  </a:moveTo>
                  <a:lnTo>
                    <a:pt x="2968" y="4374"/>
                  </a:lnTo>
                  <a:cubicBezTo>
                    <a:pt x="3406" y="3874"/>
                    <a:pt x="3718" y="3312"/>
                    <a:pt x="3906" y="2718"/>
                  </a:cubicBezTo>
                  <a:cubicBezTo>
                    <a:pt x="4375" y="3093"/>
                    <a:pt x="4375" y="3093"/>
                    <a:pt x="4375" y="3093"/>
                  </a:cubicBezTo>
                  <a:cubicBezTo>
                    <a:pt x="4187" y="3655"/>
                    <a:pt x="3875" y="4187"/>
                    <a:pt x="3437" y="4624"/>
                  </a:cubicBezTo>
                  <a:cubicBezTo>
                    <a:pt x="3406" y="4655"/>
                    <a:pt x="3375" y="4718"/>
                    <a:pt x="3343" y="4749"/>
                  </a:cubicBezTo>
                  <a:cubicBezTo>
                    <a:pt x="2718" y="4593"/>
                    <a:pt x="2718" y="4593"/>
                    <a:pt x="2718" y="4593"/>
                  </a:cubicBezTo>
                  <a:cubicBezTo>
                    <a:pt x="2812" y="4530"/>
                    <a:pt x="2875" y="4437"/>
                    <a:pt x="2968" y="4374"/>
                  </a:cubicBezTo>
                  <a:close/>
                  <a:moveTo>
                    <a:pt x="3343" y="469"/>
                  </a:moveTo>
                  <a:lnTo>
                    <a:pt x="3343" y="469"/>
                  </a:lnTo>
                  <a:cubicBezTo>
                    <a:pt x="3500" y="500"/>
                    <a:pt x="3656" y="531"/>
                    <a:pt x="3843" y="656"/>
                  </a:cubicBezTo>
                  <a:cubicBezTo>
                    <a:pt x="3968" y="719"/>
                    <a:pt x="4062" y="844"/>
                    <a:pt x="4187" y="1000"/>
                  </a:cubicBezTo>
                  <a:lnTo>
                    <a:pt x="4187" y="1000"/>
                  </a:lnTo>
                  <a:cubicBezTo>
                    <a:pt x="4062" y="813"/>
                    <a:pt x="3875" y="563"/>
                    <a:pt x="3687" y="344"/>
                  </a:cubicBezTo>
                  <a:cubicBezTo>
                    <a:pt x="3500" y="156"/>
                    <a:pt x="3281" y="63"/>
                    <a:pt x="2968" y="31"/>
                  </a:cubicBezTo>
                  <a:lnTo>
                    <a:pt x="3343" y="469"/>
                  </a:lnTo>
                  <a:close/>
                  <a:moveTo>
                    <a:pt x="2031" y="219"/>
                  </a:moveTo>
                  <a:lnTo>
                    <a:pt x="2031" y="219"/>
                  </a:lnTo>
                  <a:cubicBezTo>
                    <a:pt x="1875" y="281"/>
                    <a:pt x="1750" y="375"/>
                    <a:pt x="1625" y="469"/>
                  </a:cubicBezTo>
                  <a:cubicBezTo>
                    <a:pt x="1937" y="750"/>
                    <a:pt x="1937" y="750"/>
                    <a:pt x="1937" y="750"/>
                  </a:cubicBezTo>
                  <a:cubicBezTo>
                    <a:pt x="2093" y="656"/>
                    <a:pt x="2218" y="594"/>
                    <a:pt x="2375" y="531"/>
                  </a:cubicBezTo>
                  <a:lnTo>
                    <a:pt x="2031" y="219"/>
                  </a:lnTo>
                  <a:close/>
                  <a:moveTo>
                    <a:pt x="3187" y="438"/>
                  </a:moveTo>
                  <a:lnTo>
                    <a:pt x="3187" y="438"/>
                  </a:lnTo>
                  <a:cubicBezTo>
                    <a:pt x="2812" y="0"/>
                    <a:pt x="2812" y="0"/>
                    <a:pt x="2812" y="0"/>
                  </a:cubicBezTo>
                  <a:cubicBezTo>
                    <a:pt x="2625" y="31"/>
                    <a:pt x="2406" y="63"/>
                    <a:pt x="2218" y="156"/>
                  </a:cubicBezTo>
                  <a:lnTo>
                    <a:pt x="2218" y="156"/>
                  </a:lnTo>
                  <a:cubicBezTo>
                    <a:pt x="2562" y="469"/>
                    <a:pt x="2562" y="469"/>
                    <a:pt x="2562" y="469"/>
                  </a:cubicBezTo>
                  <a:cubicBezTo>
                    <a:pt x="2781" y="438"/>
                    <a:pt x="3000" y="406"/>
                    <a:pt x="3187" y="438"/>
                  </a:cubicBezTo>
                  <a:close/>
                  <a:moveTo>
                    <a:pt x="1156" y="844"/>
                  </a:moveTo>
                  <a:lnTo>
                    <a:pt x="1156" y="844"/>
                  </a:lnTo>
                  <a:cubicBezTo>
                    <a:pt x="1500" y="1094"/>
                    <a:pt x="1500" y="1094"/>
                    <a:pt x="1500" y="1094"/>
                  </a:cubicBezTo>
                  <a:cubicBezTo>
                    <a:pt x="1593" y="1000"/>
                    <a:pt x="1687" y="938"/>
                    <a:pt x="1781" y="875"/>
                  </a:cubicBezTo>
                  <a:cubicBezTo>
                    <a:pt x="1468" y="594"/>
                    <a:pt x="1468" y="594"/>
                    <a:pt x="1468" y="594"/>
                  </a:cubicBezTo>
                  <a:cubicBezTo>
                    <a:pt x="1375" y="688"/>
                    <a:pt x="1250" y="750"/>
                    <a:pt x="1156" y="844"/>
                  </a:cubicBezTo>
                  <a:close/>
                  <a:moveTo>
                    <a:pt x="4375" y="1313"/>
                  </a:moveTo>
                  <a:lnTo>
                    <a:pt x="4375" y="1313"/>
                  </a:lnTo>
                  <a:cubicBezTo>
                    <a:pt x="4375" y="1313"/>
                    <a:pt x="3937" y="844"/>
                    <a:pt x="3843" y="719"/>
                  </a:cubicBezTo>
                  <a:lnTo>
                    <a:pt x="3843" y="719"/>
                  </a:lnTo>
                  <a:cubicBezTo>
                    <a:pt x="4062" y="1125"/>
                    <a:pt x="4125" y="1656"/>
                    <a:pt x="4031" y="2219"/>
                  </a:cubicBezTo>
                  <a:cubicBezTo>
                    <a:pt x="4468" y="2656"/>
                    <a:pt x="4468" y="2656"/>
                    <a:pt x="4468" y="2656"/>
                  </a:cubicBezTo>
                  <a:cubicBezTo>
                    <a:pt x="4562" y="2188"/>
                    <a:pt x="4531" y="1719"/>
                    <a:pt x="4375" y="1313"/>
                  </a:cubicBezTo>
                  <a:close/>
                  <a:moveTo>
                    <a:pt x="2375" y="4874"/>
                  </a:moveTo>
                  <a:lnTo>
                    <a:pt x="2375" y="4874"/>
                  </a:lnTo>
                  <a:cubicBezTo>
                    <a:pt x="2062" y="5093"/>
                    <a:pt x="1718" y="5218"/>
                    <a:pt x="1406" y="5249"/>
                  </a:cubicBezTo>
                  <a:cubicBezTo>
                    <a:pt x="656" y="5187"/>
                    <a:pt x="656" y="5187"/>
                    <a:pt x="656" y="5187"/>
                  </a:cubicBezTo>
                  <a:lnTo>
                    <a:pt x="656" y="5187"/>
                  </a:lnTo>
                  <a:cubicBezTo>
                    <a:pt x="718" y="5218"/>
                    <a:pt x="968" y="5312"/>
                    <a:pt x="1250" y="5343"/>
                  </a:cubicBezTo>
                  <a:cubicBezTo>
                    <a:pt x="1437" y="5374"/>
                    <a:pt x="1625" y="5405"/>
                    <a:pt x="1843" y="5405"/>
                  </a:cubicBezTo>
                  <a:cubicBezTo>
                    <a:pt x="2187" y="5405"/>
                    <a:pt x="2593" y="5280"/>
                    <a:pt x="3031" y="4999"/>
                  </a:cubicBezTo>
                  <a:lnTo>
                    <a:pt x="2375" y="4874"/>
                  </a:lnTo>
                  <a:close/>
                  <a:moveTo>
                    <a:pt x="1156" y="5155"/>
                  </a:moveTo>
                  <a:lnTo>
                    <a:pt x="1156" y="5155"/>
                  </a:lnTo>
                  <a:cubicBezTo>
                    <a:pt x="968" y="5062"/>
                    <a:pt x="812" y="4937"/>
                    <a:pt x="687" y="4749"/>
                  </a:cubicBezTo>
                  <a:cubicBezTo>
                    <a:pt x="625" y="4624"/>
                    <a:pt x="531" y="4499"/>
                    <a:pt x="500" y="4343"/>
                  </a:cubicBezTo>
                  <a:cubicBezTo>
                    <a:pt x="0" y="4249"/>
                    <a:pt x="0" y="4249"/>
                    <a:pt x="0" y="4249"/>
                  </a:cubicBezTo>
                  <a:cubicBezTo>
                    <a:pt x="62" y="4437"/>
                    <a:pt x="125" y="4624"/>
                    <a:pt x="250" y="4780"/>
                  </a:cubicBezTo>
                  <a:cubicBezTo>
                    <a:pt x="312" y="4905"/>
                    <a:pt x="406" y="4999"/>
                    <a:pt x="500" y="5093"/>
                  </a:cubicBezTo>
                  <a:cubicBezTo>
                    <a:pt x="1156" y="5155"/>
                    <a:pt x="1156" y="5155"/>
                    <a:pt x="1156" y="5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9146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24701" r="16255" b="-4268"/>
          <a:stretch/>
        </p:blipFill>
        <p:spPr bwMode="auto">
          <a:xfrm>
            <a:off x="0" y="0"/>
            <a:ext cx="9906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7860"/>
            <a:ext cx="9906000" cy="11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5775" y="1265238"/>
            <a:ext cx="7161083" cy="1600428"/>
          </a:xfrm>
          <a:effectLst/>
        </p:spPr>
        <p:txBody>
          <a:bodyPr>
            <a:noAutofit/>
          </a:bodyPr>
          <a:lstStyle>
            <a:lvl1pPr algn="l">
              <a:defRPr sz="4000" b="1" i="1" cap="none">
                <a:solidFill>
                  <a:srgbClr val="1F497D"/>
                </a:solidFill>
                <a:latin typeface="Calibri"/>
                <a:cs typeface="Calibri"/>
              </a:defRPr>
            </a:lvl1pPr>
          </a:lstStyle>
          <a:p>
            <a:r>
              <a:rPr lang="en-AU" dirty="0"/>
              <a:t>This is a large heading to be used on a plain cover page.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775" y="3073060"/>
            <a:ext cx="7161083" cy="1088633"/>
          </a:xfrm>
          <a:effectLst/>
        </p:spPr>
        <p:txBody>
          <a:bodyPr anchor="t">
            <a:noAutofit/>
          </a:bodyPr>
          <a:lstStyle>
            <a:lvl1pPr marL="0" indent="0" algn="l">
              <a:buNone/>
              <a:defRPr sz="3000" b="0" i="1" baseline="0">
                <a:solidFill>
                  <a:schemeClr val="accent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This is a subhead, </a:t>
            </a:r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br>
              <a:rPr lang="en-AU" dirty="0"/>
            </a:br>
            <a:r>
              <a:rPr lang="en-AU" dirty="0"/>
              <a:t>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perspiciatis</a:t>
            </a:r>
            <a:r>
              <a:rPr lang="en-AU" dirty="0"/>
              <a:t> </a:t>
            </a:r>
            <a:r>
              <a:rPr lang="en-AU" dirty="0" err="1"/>
              <a:t>unde</a:t>
            </a:r>
            <a:r>
              <a:rPr lang="en-AU" dirty="0"/>
              <a:t> </a:t>
            </a:r>
            <a:r>
              <a:rPr lang="en-AU" dirty="0" err="1"/>
              <a:t>omnis</a:t>
            </a:r>
            <a:r>
              <a:rPr lang="en-AU" dirty="0"/>
              <a:t>.</a:t>
            </a:r>
          </a:p>
        </p:txBody>
      </p:sp>
      <p:grpSp>
        <p:nvGrpSpPr>
          <p:cNvPr id="75" name="Group 32"/>
          <p:cNvGrpSpPr>
            <a:grpSpLocks/>
          </p:cNvGrpSpPr>
          <p:nvPr userDrawn="1"/>
        </p:nvGrpSpPr>
        <p:grpSpPr bwMode="auto">
          <a:xfrm>
            <a:off x="7383079" y="6106160"/>
            <a:ext cx="1955391" cy="483116"/>
            <a:chOff x="1403350" y="4029075"/>
            <a:chExt cx="7267575" cy="1946275"/>
          </a:xfrm>
        </p:grpSpPr>
        <p:sp>
          <p:nvSpPr>
            <p:cNvPr id="76" name="Freeform 20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21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22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23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24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25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Freeform 26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27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Freeform 28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29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Freeform 30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31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Freeform 32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33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Freeform 34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Freeform 35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Freeform 36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Freeform 37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38"/>
            <p:cNvSpPr>
              <a:spLocks noChangeArrowheads="1"/>
            </p:cNvSpPr>
            <p:nvPr/>
          </p:nvSpPr>
          <p:spPr bwMode="auto">
            <a:xfrm>
              <a:off x="7031894" y="4029075"/>
              <a:ext cx="1639031" cy="1946275"/>
            </a:xfrm>
            <a:custGeom>
              <a:avLst/>
              <a:gdLst>
                <a:gd name="T0" fmla="*/ 2968 w 4563"/>
                <a:gd name="T1" fmla="*/ 4374 h 5406"/>
                <a:gd name="T2" fmla="*/ 2968 w 4563"/>
                <a:gd name="T3" fmla="*/ 4374 h 5406"/>
                <a:gd name="T4" fmla="*/ 3906 w 4563"/>
                <a:gd name="T5" fmla="*/ 2718 h 5406"/>
                <a:gd name="T6" fmla="*/ 4375 w 4563"/>
                <a:gd name="T7" fmla="*/ 3093 h 5406"/>
                <a:gd name="T8" fmla="*/ 3437 w 4563"/>
                <a:gd name="T9" fmla="*/ 4624 h 5406"/>
                <a:gd name="T10" fmla="*/ 3343 w 4563"/>
                <a:gd name="T11" fmla="*/ 4749 h 5406"/>
                <a:gd name="T12" fmla="*/ 2718 w 4563"/>
                <a:gd name="T13" fmla="*/ 4593 h 5406"/>
                <a:gd name="T14" fmla="*/ 2968 w 4563"/>
                <a:gd name="T15" fmla="*/ 4374 h 5406"/>
                <a:gd name="T16" fmla="*/ 3343 w 4563"/>
                <a:gd name="T17" fmla="*/ 469 h 5406"/>
                <a:gd name="T18" fmla="*/ 3343 w 4563"/>
                <a:gd name="T19" fmla="*/ 469 h 5406"/>
                <a:gd name="T20" fmla="*/ 3843 w 4563"/>
                <a:gd name="T21" fmla="*/ 656 h 5406"/>
                <a:gd name="T22" fmla="*/ 4187 w 4563"/>
                <a:gd name="T23" fmla="*/ 1000 h 5406"/>
                <a:gd name="T24" fmla="*/ 4187 w 4563"/>
                <a:gd name="T25" fmla="*/ 1000 h 5406"/>
                <a:gd name="T26" fmla="*/ 3687 w 4563"/>
                <a:gd name="T27" fmla="*/ 344 h 5406"/>
                <a:gd name="T28" fmla="*/ 2968 w 4563"/>
                <a:gd name="T29" fmla="*/ 31 h 5406"/>
                <a:gd name="T30" fmla="*/ 3343 w 4563"/>
                <a:gd name="T31" fmla="*/ 469 h 5406"/>
                <a:gd name="T32" fmla="*/ 2031 w 4563"/>
                <a:gd name="T33" fmla="*/ 219 h 5406"/>
                <a:gd name="T34" fmla="*/ 2031 w 4563"/>
                <a:gd name="T35" fmla="*/ 219 h 5406"/>
                <a:gd name="T36" fmla="*/ 1625 w 4563"/>
                <a:gd name="T37" fmla="*/ 469 h 5406"/>
                <a:gd name="T38" fmla="*/ 1937 w 4563"/>
                <a:gd name="T39" fmla="*/ 750 h 5406"/>
                <a:gd name="T40" fmla="*/ 2375 w 4563"/>
                <a:gd name="T41" fmla="*/ 531 h 5406"/>
                <a:gd name="T42" fmla="*/ 2031 w 4563"/>
                <a:gd name="T43" fmla="*/ 219 h 5406"/>
                <a:gd name="T44" fmla="*/ 3187 w 4563"/>
                <a:gd name="T45" fmla="*/ 438 h 5406"/>
                <a:gd name="T46" fmla="*/ 3187 w 4563"/>
                <a:gd name="T47" fmla="*/ 438 h 5406"/>
                <a:gd name="T48" fmla="*/ 2812 w 4563"/>
                <a:gd name="T49" fmla="*/ 0 h 5406"/>
                <a:gd name="T50" fmla="*/ 2218 w 4563"/>
                <a:gd name="T51" fmla="*/ 156 h 5406"/>
                <a:gd name="T52" fmla="*/ 2218 w 4563"/>
                <a:gd name="T53" fmla="*/ 156 h 5406"/>
                <a:gd name="T54" fmla="*/ 2562 w 4563"/>
                <a:gd name="T55" fmla="*/ 469 h 5406"/>
                <a:gd name="T56" fmla="*/ 3187 w 4563"/>
                <a:gd name="T57" fmla="*/ 438 h 5406"/>
                <a:gd name="T58" fmla="*/ 1156 w 4563"/>
                <a:gd name="T59" fmla="*/ 844 h 5406"/>
                <a:gd name="T60" fmla="*/ 1156 w 4563"/>
                <a:gd name="T61" fmla="*/ 844 h 5406"/>
                <a:gd name="T62" fmla="*/ 1500 w 4563"/>
                <a:gd name="T63" fmla="*/ 1094 h 5406"/>
                <a:gd name="T64" fmla="*/ 1781 w 4563"/>
                <a:gd name="T65" fmla="*/ 875 h 5406"/>
                <a:gd name="T66" fmla="*/ 1468 w 4563"/>
                <a:gd name="T67" fmla="*/ 594 h 5406"/>
                <a:gd name="T68" fmla="*/ 1156 w 4563"/>
                <a:gd name="T69" fmla="*/ 844 h 5406"/>
                <a:gd name="T70" fmla="*/ 4375 w 4563"/>
                <a:gd name="T71" fmla="*/ 1313 h 5406"/>
                <a:gd name="T72" fmla="*/ 4375 w 4563"/>
                <a:gd name="T73" fmla="*/ 1313 h 5406"/>
                <a:gd name="T74" fmla="*/ 3843 w 4563"/>
                <a:gd name="T75" fmla="*/ 719 h 5406"/>
                <a:gd name="T76" fmla="*/ 3843 w 4563"/>
                <a:gd name="T77" fmla="*/ 719 h 5406"/>
                <a:gd name="T78" fmla="*/ 4031 w 4563"/>
                <a:gd name="T79" fmla="*/ 2219 h 5406"/>
                <a:gd name="T80" fmla="*/ 4468 w 4563"/>
                <a:gd name="T81" fmla="*/ 2656 h 5406"/>
                <a:gd name="T82" fmla="*/ 4375 w 4563"/>
                <a:gd name="T83" fmla="*/ 1313 h 5406"/>
                <a:gd name="T84" fmla="*/ 2375 w 4563"/>
                <a:gd name="T85" fmla="*/ 4874 h 5406"/>
                <a:gd name="T86" fmla="*/ 2375 w 4563"/>
                <a:gd name="T87" fmla="*/ 4874 h 5406"/>
                <a:gd name="T88" fmla="*/ 1406 w 4563"/>
                <a:gd name="T89" fmla="*/ 5249 h 5406"/>
                <a:gd name="T90" fmla="*/ 656 w 4563"/>
                <a:gd name="T91" fmla="*/ 5187 h 5406"/>
                <a:gd name="T92" fmla="*/ 656 w 4563"/>
                <a:gd name="T93" fmla="*/ 5187 h 5406"/>
                <a:gd name="T94" fmla="*/ 1250 w 4563"/>
                <a:gd name="T95" fmla="*/ 5343 h 5406"/>
                <a:gd name="T96" fmla="*/ 1843 w 4563"/>
                <a:gd name="T97" fmla="*/ 5405 h 5406"/>
                <a:gd name="T98" fmla="*/ 3031 w 4563"/>
                <a:gd name="T99" fmla="*/ 4999 h 5406"/>
                <a:gd name="T100" fmla="*/ 2375 w 4563"/>
                <a:gd name="T101" fmla="*/ 4874 h 5406"/>
                <a:gd name="T102" fmla="*/ 1156 w 4563"/>
                <a:gd name="T103" fmla="*/ 5155 h 5406"/>
                <a:gd name="T104" fmla="*/ 1156 w 4563"/>
                <a:gd name="T105" fmla="*/ 5155 h 5406"/>
                <a:gd name="T106" fmla="*/ 687 w 4563"/>
                <a:gd name="T107" fmla="*/ 4749 h 5406"/>
                <a:gd name="T108" fmla="*/ 500 w 4563"/>
                <a:gd name="T109" fmla="*/ 4343 h 5406"/>
                <a:gd name="T110" fmla="*/ 0 w 4563"/>
                <a:gd name="T111" fmla="*/ 4249 h 5406"/>
                <a:gd name="T112" fmla="*/ 250 w 4563"/>
                <a:gd name="T113" fmla="*/ 4780 h 5406"/>
                <a:gd name="T114" fmla="*/ 500 w 4563"/>
                <a:gd name="T115" fmla="*/ 5093 h 5406"/>
                <a:gd name="T116" fmla="*/ 1156 w 4563"/>
                <a:gd name="T117" fmla="*/ 5155 h 5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63" h="5406">
                  <a:moveTo>
                    <a:pt x="2968" y="4374"/>
                  </a:moveTo>
                  <a:lnTo>
                    <a:pt x="2968" y="4374"/>
                  </a:lnTo>
                  <a:cubicBezTo>
                    <a:pt x="3406" y="3874"/>
                    <a:pt x="3718" y="3312"/>
                    <a:pt x="3906" y="2718"/>
                  </a:cubicBezTo>
                  <a:cubicBezTo>
                    <a:pt x="4375" y="3093"/>
                    <a:pt x="4375" y="3093"/>
                    <a:pt x="4375" y="3093"/>
                  </a:cubicBezTo>
                  <a:cubicBezTo>
                    <a:pt x="4187" y="3655"/>
                    <a:pt x="3875" y="4187"/>
                    <a:pt x="3437" y="4624"/>
                  </a:cubicBezTo>
                  <a:cubicBezTo>
                    <a:pt x="3406" y="4655"/>
                    <a:pt x="3375" y="4718"/>
                    <a:pt x="3343" y="4749"/>
                  </a:cubicBezTo>
                  <a:cubicBezTo>
                    <a:pt x="2718" y="4593"/>
                    <a:pt x="2718" y="4593"/>
                    <a:pt x="2718" y="4593"/>
                  </a:cubicBezTo>
                  <a:cubicBezTo>
                    <a:pt x="2812" y="4530"/>
                    <a:pt x="2875" y="4437"/>
                    <a:pt x="2968" y="4374"/>
                  </a:cubicBezTo>
                  <a:close/>
                  <a:moveTo>
                    <a:pt x="3343" y="469"/>
                  </a:moveTo>
                  <a:lnTo>
                    <a:pt x="3343" y="469"/>
                  </a:lnTo>
                  <a:cubicBezTo>
                    <a:pt x="3500" y="500"/>
                    <a:pt x="3656" y="531"/>
                    <a:pt x="3843" y="656"/>
                  </a:cubicBezTo>
                  <a:cubicBezTo>
                    <a:pt x="3968" y="719"/>
                    <a:pt x="4062" y="844"/>
                    <a:pt x="4187" y="1000"/>
                  </a:cubicBezTo>
                  <a:lnTo>
                    <a:pt x="4187" y="1000"/>
                  </a:lnTo>
                  <a:cubicBezTo>
                    <a:pt x="4062" y="813"/>
                    <a:pt x="3875" y="563"/>
                    <a:pt x="3687" y="344"/>
                  </a:cubicBezTo>
                  <a:cubicBezTo>
                    <a:pt x="3500" y="156"/>
                    <a:pt x="3281" y="63"/>
                    <a:pt x="2968" y="31"/>
                  </a:cubicBezTo>
                  <a:lnTo>
                    <a:pt x="3343" y="469"/>
                  </a:lnTo>
                  <a:close/>
                  <a:moveTo>
                    <a:pt x="2031" y="219"/>
                  </a:moveTo>
                  <a:lnTo>
                    <a:pt x="2031" y="219"/>
                  </a:lnTo>
                  <a:cubicBezTo>
                    <a:pt x="1875" y="281"/>
                    <a:pt x="1750" y="375"/>
                    <a:pt x="1625" y="469"/>
                  </a:cubicBezTo>
                  <a:cubicBezTo>
                    <a:pt x="1937" y="750"/>
                    <a:pt x="1937" y="750"/>
                    <a:pt x="1937" y="750"/>
                  </a:cubicBezTo>
                  <a:cubicBezTo>
                    <a:pt x="2093" y="656"/>
                    <a:pt x="2218" y="594"/>
                    <a:pt x="2375" y="531"/>
                  </a:cubicBezTo>
                  <a:lnTo>
                    <a:pt x="2031" y="219"/>
                  </a:lnTo>
                  <a:close/>
                  <a:moveTo>
                    <a:pt x="3187" y="438"/>
                  </a:moveTo>
                  <a:lnTo>
                    <a:pt x="3187" y="438"/>
                  </a:lnTo>
                  <a:cubicBezTo>
                    <a:pt x="2812" y="0"/>
                    <a:pt x="2812" y="0"/>
                    <a:pt x="2812" y="0"/>
                  </a:cubicBezTo>
                  <a:cubicBezTo>
                    <a:pt x="2625" y="31"/>
                    <a:pt x="2406" y="63"/>
                    <a:pt x="2218" y="156"/>
                  </a:cubicBezTo>
                  <a:lnTo>
                    <a:pt x="2218" y="156"/>
                  </a:lnTo>
                  <a:cubicBezTo>
                    <a:pt x="2562" y="469"/>
                    <a:pt x="2562" y="469"/>
                    <a:pt x="2562" y="469"/>
                  </a:cubicBezTo>
                  <a:cubicBezTo>
                    <a:pt x="2781" y="438"/>
                    <a:pt x="3000" y="406"/>
                    <a:pt x="3187" y="438"/>
                  </a:cubicBezTo>
                  <a:close/>
                  <a:moveTo>
                    <a:pt x="1156" y="844"/>
                  </a:moveTo>
                  <a:lnTo>
                    <a:pt x="1156" y="844"/>
                  </a:lnTo>
                  <a:cubicBezTo>
                    <a:pt x="1500" y="1094"/>
                    <a:pt x="1500" y="1094"/>
                    <a:pt x="1500" y="1094"/>
                  </a:cubicBezTo>
                  <a:cubicBezTo>
                    <a:pt x="1593" y="1000"/>
                    <a:pt x="1687" y="938"/>
                    <a:pt x="1781" y="875"/>
                  </a:cubicBezTo>
                  <a:cubicBezTo>
                    <a:pt x="1468" y="594"/>
                    <a:pt x="1468" y="594"/>
                    <a:pt x="1468" y="594"/>
                  </a:cubicBezTo>
                  <a:cubicBezTo>
                    <a:pt x="1375" y="688"/>
                    <a:pt x="1250" y="750"/>
                    <a:pt x="1156" y="844"/>
                  </a:cubicBezTo>
                  <a:close/>
                  <a:moveTo>
                    <a:pt x="4375" y="1313"/>
                  </a:moveTo>
                  <a:lnTo>
                    <a:pt x="4375" y="1313"/>
                  </a:lnTo>
                  <a:cubicBezTo>
                    <a:pt x="4375" y="1313"/>
                    <a:pt x="3937" y="844"/>
                    <a:pt x="3843" y="719"/>
                  </a:cubicBezTo>
                  <a:lnTo>
                    <a:pt x="3843" y="719"/>
                  </a:lnTo>
                  <a:cubicBezTo>
                    <a:pt x="4062" y="1125"/>
                    <a:pt x="4125" y="1656"/>
                    <a:pt x="4031" y="2219"/>
                  </a:cubicBezTo>
                  <a:cubicBezTo>
                    <a:pt x="4468" y="2656"/>
                    <a:pt x="4468" y="2656"/>
                    <a:pt x="4468" y="2656"/>
                  </a:cubicBezTo>
                  <a:cubicBezTo>
                    <a:pt x="4562" y="2188"/>
                    <a:pt x="4531" y="1719"/>
                    <a:pt x="4375" y="1313"/>
                  </a:cubicBezTo>
                  <a:close/>
                  <a:moveTo>
                    <a:pt x="2375" y="4874"/>
                  </a:moveTo>
                  <a:lnTo>
                    <a:pt x="2375" y="4874"/>
                  </a:lnTo>
                  <a:cubicBezTo>
                    <a:pt x="2062" y="5093"/>
                    <a:pt x="1718" y="5218"/>
                    <a:pt x="1406" y="5249"/>
                  </a:cubicBezTo>
                  <a:cubicBezTo>
                    <a:pt x="656" y="5187"/>
                    <a:pt x="656" y="5187"/>
                    <a:pt x="656" y="5187"/>
                  </a:cubicBezTo>
                  <a:lnTo>
                    <a:pt x="656" y="5187"/>
                  </a:lnTo>
                  <a:cubicBezTo>
                    <a:pt x="718" y="5218"/>
                    <a:pt x="968" y="5312"/>
                    <a:pt x="1250" y="5343"/>
                  </a:cubicBezTo>
                  <a:cubicBezTo>
                    <a:pt x="1437" y="5374"/>
                    <a:pt x="1625" y="5405"/>
                    <a:pt x="1843" y="5405"/>
                  </a:cubicBezTo>
                  <a:cubicBezTo>
                    <a:pt x="2187" y="5405"/>
                    <a:pt x="2593" y="5280"/>
                    <a:pt x="3031" y="4999"/>
                  </a:cubicBezTo>
                  <a:lnTo>
                    <a:pt x="2375" y="4874"/>
                  </a:lnTo>
                  <a:close/>
                  <a:moveTo>
                    <a:pt x="1156" y="5155"/>
                  </a:moveTo>
                  <a:lnTo>
                    <a:pt x="1156" y="5155"/>
                  </a:lnTo>
                  <a:cubicBezTo>
                    <a:pt x="968" y="5062"/>
                    <a:pt x="812" y="4937"/>
                    <a:pt x="687" y="4749"/>
                  </a:cubicBezTo>
                  <a:cubicBezTo>
                    <a:pt x="625" y="4624"/>
                    <a:pt x="531" y="4499"/>
                    <a:pt x="500" y="4343"/>
                  </a:cubicBezTo>
                  <a:cubicBezTo>
                    <a:pt x="0" y="4249"/>
                    <a:pt x="0" y="4249"/>
                    <a:pt x="0" y="4249"/>
                  </a:cubicBezTo>
                  <a:cubicBezTo>
                    <a:pt x="62" y="4437"/>
                    <a:pt x="125" y="4624"/>
                    <a:pt x="250" y="4780"/>
                  </a:cubicBezTo>
                  <a:cubicBezTo>
                    <a:pt x="312" y="4905"/>
                    <a:pt x="406" y="4999"/>
                    <a:pt x="500" y="5093"/>
                  </a:cubicBezTo>
                  <a:cubicBezTo>
                    <a:pt x="1156" y="5155"/>
                    <a:pt x="1156" y="5155"/>
                    <a:pt x="1156" y="5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674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737860"/>
            <a:ext cx="9906000" cy="115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5775" y="1265238"/>
            <a:ext cx="7161083" cy="1600428"/>
          </a:xfrm>
          <a:effectLst/>
        </p:spPr>
        <p:txBody>
          <a:bodyPr>
            <a:noAutofit/>
          </a:bodyPr>
          <a:lstStyle>
            <a:lvl1pPr algn="l">
              <a:defRPr sz="4000" b="1" i="1" cap="none">
                <a:solidFill>
                  <a:srgbClr val="1F497D"/>
                </a:solidFill>
                <a:latin typeface="Calibri"/>
                <a:cs typeface="Calibri"/>
              </a:defRPr>
            </a:lvl1pPr>
          </a:lstStyle>
          <a:p>
            <a:r>
              <a:rPr lang="en-AU" dirty="0"/>
              <a:t>This is a large heading to be used on a plain cover page.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775" y="3073059"/>
            <a:ext cx="7161083" cy="1127710"/>
          </a:xfrm>
          <a:effectLst/>
        </p:spPr>
        <p:txBody>
          <a:bodyPr anchor="t">
            <a:noAutofit/>
          </a:bodyPr>
          <a:lstStyle>
            <a:lvl1pPr marL="0" indent="0" algn="l">
              <a:buNone/>
              <a:defRPr sz="3000" b="0" i="1" baseline="0">
                <a:solidFill>
                  <a:schemeClr val="accent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This is a subhead, </a:t>
            </a:r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br>
              <a:rPr lang="en-AU" dirty="0"/>
            </a:br>
            <a:r>
              <a:rPr lang="en-AU" dirty="0"/>
              <a:t>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perspiciatis</a:t>
            </a:r>
            <a:r>
              <a:rPr lang="en-AU" dirty="0"/>
              <a:t> </a:t>
            </a:r>
            <a:r>
              <a:rPr lang="en-AU" dirty="0" err="1"/>
              <a:t>unde</a:t>
            </a:r>
            <a:r>
              <a:rPr lang="en-AU" dirty="0"/>
              <a:t> </a:t>
            </a:r>
            <a:r>
              <a:rPr lang="en-AU" dirty="0" err="1"/>
              <a:t>omnis</a:t>
            </a:r>
            <a:r>
              <a:rPr lang="en-AU" dirty="0"/>
              <a:t>.</a:t>
            </a:r>
          </a:p>
        </p:txBody>
      </p:sp>
      <p:grpSp>
        <p:nvGrpSpPr>
          <p:cNvPr id="75" name="Group 32"/>
          <p:cNvGrpSpPr>
            <a:grpSpLocks/>
          </p:cNvGrpSpPr>
          <p:nvPr userDrawn="1"/>
        </p:nvGrpSpPr>
        <p:grpSpPr bwMode="auto">
          <a:xfrm>
            <a:off x="7383079" y="6106160"/>
            <a:ext cx="1955391" cy="483116"/>
            <a:chOff x="1403350" y="4029075"/>
            <a:chExt cx="7267575" cy="1946275"/>
          </a:xfrm>
        </p:grpSpPr>
        <p:sp>
          <p:nvSpPr>
            <p:cNvPr id="76" name="Freeform 20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21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22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23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24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25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Freeform 26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27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Freeform 28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29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Freeform 30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31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Freeform 32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33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Freeform 34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Freeform 35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Freeform 36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Freeform 37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38"/>
            <p:cNvSpPr>
              <a:spLocks noChangeArrowheads="1"/>
            </p:cNvSpPr>
            <p:nvPr/>
          </p:nvSpPr>
          <p:spPr bwMode="auto">
            <a:xfrm>
              <a:off x="7031894" y="4029075"/>
              <a:ext cx="1639031" cy="1946275"/>
            </a:xfrm>
            <a:custGeom>
              <a:avLst/>
              <a:gdLst>
                <a:gd name="T0" fmla="*/ 2968 w 4563"/>
                <a:gd name="T1" fmla="*/ 4374 h 5406"/>
                <a:gd name="T2" fmla="*/ 2968 w 4563"/>
                <a:gd name="T3" fmla="*/ 4374 h 5406"/>
                <a:gd name="T4" fmla="*/ 3906 w 4563"/>
                <a:gd name="T5" fmla="*/ 2718 h 5406"/>
                <a:gd name="T6" fmla="*/ 4375 w 4563"/>
                <a:gd name="T7" fmla="*/ 3093 h 5406"/>
                <a:gd name="T8" fmla="*/ 3437 w 4563"/>
                <a:gd name="T9" fmla="*/ 4624 h 5406"/>
                <a:gd name="T10" fmla="*/ 3343 w 4563"/>
                <a:gd name="T11" fmla="*/ 4749 h 5406"/>
                <a:gd name="T12" fmla="*/ 2718 w 4563"/>
                <a:gd name="T13" fmla="*/ 4593 h 5406"/>
                <a:gd name="T14" fmla="*/ 2968 w 4563"/>
                <a:gd name="T15" fmla="*/ 4374 h 5406"/>
                <a:gd name="T16" fmla="*/ 3343 w 4563"/>
                <a:gd name="T17" fmla="*/ 469 h 5406"/>
                <a:gd name="T18" fmla="*/ 3343 w 4563"/>
                <a:gd name="T19" fmla="*/ 469 h 5406"/>
                <a:gd name="T20" fmla="*/ 3843 w 4563"/>
                <a:gd name="T21" fmla="*/ 656 h 5406"/>
                <a:gd name="T22" fmla="*/ 4187 w 4563"/>
                <a:gd name="T23" fmla="*/ 1000 h 5406"/>
                <a:gd name="T24" fmla="*/ 4187 w 4563"/>
                <a:gd name="T25" fmla="*/ 1000 h 5406"/>
                <a:gd name="T26" fmla="*/ 3687 w 4563"/>
                <a:gd name="T27" fmla="*/ 344 h 5406"/>
                <a:gd name="T28" fmla="*/ 2968 w 4563"/>
                <a:gd name="T29" fmla="*/ 31 h 5406"/>
                <a:gd name="T30" fmla="*/ 3343 w 4563"/>
                <a:gd name="T31" fmla="*/ 469 h 5406"/>
                <a:gd name="T32" fmla="*/ 2031 w 4563"/>
                <a:gd name="T33" fmla="*/ 219 h 5406"/>
                <a:gd name="T34" fmla="*/ 2031 w 4563"/>
                <a:gd name="T35" fmla="*/ 219 h 5406"/>
                <a:gd name="T36" fmla="*/ 1625 w 4563"/>
                <a:gd name="T37" fmla="*/ 469 h 5406"/>
                <a:gd name="T38" fmla="*/ 1937 w 4563"/>
                <a:gd name="T39" fmla="*/ 750 h 5406"/>
                <a:gd name="T40" fmla="*/ 2375 w 4563"/>
                <a:gd name="T41" fmla="*/ 531 h 5406"/>
                <a:gd name="T42" fmla="*/ 2031 w 4563"/>
                <a:gd name="T43" fmla="*/ 219 h 5406"/>
                <a:gd name="T44" fmla="*/ 3187 w 4563"/>
                <a:gd name="T45" fmla="*/ 438 h 5406"/>
                <a:gd name="T46" fmla="*/ 3187 w 4563"/>
                <a:gd name="T47" fmla="*/ 438 h 5406"/>
                <a:gd name="T48" fmla="*/ 2812 w 4563"/>
                <a:gd name="T49" fmla="*/ 0 h 5406"/>
                <a:gd name="T50" fmla="*/ 2218 w 4563"/>
                <a:gd name="T51" fmla="*/ 156 h 5406"/>
                <a:gd name="T52" fmla="*/ 2218 w 4563"/>
                <a:gd name="T53" fmla="*/ 156 h 5406"/>
                <a:gd name="T54" fmla="*/ 2562 w 4563"/>
                <a:gd name="T55" fmla="*/ 469 h 5406"/>
                <a:gd name="T56" fmla="*/ 3187 w 4563"/>
                <a:gd name="T57" fmla="*/ 438 h 5406"/>
                <a:gd name="T58" fmla="*/ 1156 w 4563"/>
                <a:gd name="T59" fmla="*/ 844 h 5406"/>
                <a:gd name="T60" fmla="*/ 1156 w 4563"/>
                <a:gd name="T61" fmla="*/ 844 h 5406"/>
                <a:gd name="T62" fmla="*/ 1500 w 4563"/>
                <a:gd name="T63" fmla="*/ 1094 h 5406"/>
                <a:gd name="T64" fmla="*/ 1781 w 4563"/>
                <a:gd name="T65" fmla="*/ 875 h 5406"/>
                <a:gd name="T66" fmla="*/ 1468 w 4563"/>
                <a:gd name="T67" fmla="*/ 594 h 5406"/>
                <a:gd name="T68" fmla="*/ 1156 w 4563"/>
                <a:gd name="T69" fmla="*/ 844 h 5406"/>
                <a:gd name="T70" fmla="*/ 4375 w 4563"/>
                <a:gd name="T71" fmla="*/ 1313 h 5406"/>
                <a:gd name="T72" fmla="*/ 4375 w 4563"/>
                <a:gd name="T73" fmla="*/ 1313 h 5406"/>
                <a:gd name="T74" fmla="*/ 3843 w 4563"/>
                <a:gd name="T75" fmla="*/ 719 h 5406"/>
                <a:gd name="T76" fmla="*/ 3843 w 4563"/>
                <a:gd name="T77" fmla="*/ 719 h 5406"/>
                <a:gd name="T78" fmla="*/ 4031 w 4563"/>
                <a:gd name="T79" fmla="*/ 2219 h 5406"/>
                <a:gd name="T80" fmla="*/ 4468 w 4563"/>
                <a:gd name="T81" fmla="*/ 2656 h 5406"/>
                <a:gd name="T82" fmla="*/ 4375 w 4563"/>
                <a:gd name="T83" fmla="*/ 1313 h 5406"/>
                <a:gd name="T84" fmla="*/ 2375 w 4563"/>
                <a:gd name="T85" fmla="*/ 4874 h 5406"/>
                <a:gd name="T86" fmla="*/ 2375 w 4563"/>
                <a:gd name="T87" fmla="*/ 4874 h 5406"/>
                <a:gd name="T88" fmla="*/ 1406 w 4563"/>
                <a:gd name="T89" fmla="*/ 5249 h 5406"/>
                <a:gd name="T90" fmla="*/ 656 w 4563"/>
                <a:gd name="T91" fmla="*/ 5187 h 5406"/>
                <a:gd name="T92" fmla="*/ 656 w 4563"/>
                <a:gd name="T93" fmla="*/ 5187 h 5406"/>
                <a:gd name="T94" fmla="*/ 1250 w 4563"/>
                <a:gd name="T95" fmla="*/ 5343 h 5406"/>
                <a:gd name="T96" fmla="*/ 1843 w 4563"/>
                <a:gd name="T97" fmla="*/ 5405 h 5406"/>
                <a:gd name="T98" fmla="*/ 3031 w 4563"/>
                <a:gd name="T99" fmla="*/ 4999 h 5406"/>
                <a:gd name="T100" fmla="*/ 2375 w 4563"/>
                <a:gd name="T101" fmla="*/ 4874 h 5406"/>
                <a:gd name="T102" fmla="*/ 1156 w 4563"/>
                <a:gd name="T103" fmla="*/ 5155 h 5406"/>
                <a:gd name="T104" fmla="*/ 1156 w 4563"/>
                <a:gd name="T105" fmla="*/ 5155 h 5406"/>
                <a:gd name="T106" fmla="*/ 687 w 4563"/>
                <a:gd name="T107" fmla="*/ 4749 h 5406"/>
                <a:gd name="T108" fmla="*/ 500 w 4563"/>
                <a:gd name="T109" fmla="*/ 4343 h 5406"/>
                <a:gd name="T110" fmla="*/ 0 w 4563"/>
                <a:gd name="T111" fmla="*/ 4249 h 5406"/>
                <a:gd name="T112" fmla="*/ 250 w 4563"/>
                <a:gd name="T113" fmla="*/ 4780 h 5406"/>
                <a:gd name="T114" fmla="*/ 500 w 4563"/>
                <a:gd name="T115" fmla="*/ 5093 h 5406"/>
                <a:gd name="T116" fmla="*/ 1156 w 4563"/>
                <a:gd name="T117" fmla="*/ 5155 h 5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63" h="5406">
                  <a:moveTo>
                    <a:pt x="2968" y="4374"/>
                  </a:moveTo>
                  <a:lnTo>
                    <a:pt x="2968" y="4374"/>
                  </a:lnTo>
                  <a:cubicBezTo>
                    <a:pt x="3406" y="3874"/>
                    <a:pt x="3718" y="3312"/>
                    <a:pt x="3906" y="2718"/>
                  </a:cubicBezTo>
                  <a:cubicBezTo>
                    <a:pt x="4375" y="3093"/>
                    <a:pt x="4375" y="3093"/>
                    <a:pt x="4375" y="3093"/>
                  </a:cubicBezTo>
                  <a:cubicBezTo>
                    <a:pt x="4187" y="3655"/>
                    <a:pt x="3875" y="4187"/>
                    <a:pt x="3437" y="4624"/>
                  </a:cubicBezTo>
                  <a:cubicBezTo>
                    <a:pt x="3406" y="4655"/>
                    <a:pt x="3375" y="4718"/>
                    <a:pt x="3343" y="4749"/>
                  </a:cubicBezTo>
                  <a:cubicBezTo>
                    <a:pt x="2718" y="4593"/>
                    <a:pt x="2718" y="4593"/>
                    <a:pt x="2718" y="4593"/>
                  </a:cubicBezTo>
                  <a:cubicBezTo>
                    <a:pt x="2812" y="4530"/>
                    <a:pt x="2875" y="4437"/>
                    <a:pt x="2968" y="4374"/>
                  </a:cubicBezTo>
                  <a:close/>
                  <a:moveTo>
                    <a:pt x="3343" y="469"/>
                  </a:moveTo>
                  <a:lnTo>
                    <a:pt x="3343" y="469"/>
                  </a:lnTo>
                  <a:cubicBezTo>
                    <a:pt x="3500" y="500"/>
                    <a:pt x="3656" y="531"/>
                    <a:pt x="3843" y="656"/>
                  </a:cubicBezTo>
                  <a:cubicBezTo>
                    <a:pt x="3968" y="719"/>
                    <a:pt x="4062" y="844"/>
                    <a:pt x="4187" y="1000"/>
                  </a:cubicBezTo>
                  <a:lnTo>
                    <a:pt x="4187" y="1000"/>
                  </a:lnTo>
                  <a:cubicBezTo>
                    <a:pt x="4062" y="813"/>
                    <a:pt x="3875" y="563"/>
                    <a:pt x="3687" y="344"/>
                  </a:cubicBezTo>
                  <a:cubicBezTo>
                    <a:pt x="3500" y="156"/>
                    <a:pt x="3281" y="63"/>
                    <a:pt x="2968" y="31"/>
                  </a:cubicBezTo>
                  <a:lnTo>
                    <a:pt x="3343" y="469"/>
                  </a:lnTo>
                  <a:close/>
                  <a:moveTo>
                    <a:pt x="2031" y="219"/>
                  </a:moveTo>
                  <a:lnTo>
                    <a:pt x="2031" y="219"/>
                  </a:lnTo>
                  <a:cubicBezTo>
                    <a:pt x="1875" y="281"/>
                    <a:pt x="1750" y="375"/>
                    <a:pt x="1625" y="469"/>
                  </a:cubicBezTo>
                  <a:cubicBezTo>
                    <a:pt x="1937" y="750"/>
                    <a:pt x="1937" y="750"/>
                    <a:pt x="1937" y="750"/>
                  </a:cubicBezTo>
                  <a:cubicBezTo>
                    <a:pt x="2093" y="656"/>
                    <a:pt x="2218" y="594"/>
                    <a:pt x="2375" y="531"/>
                  </a:cubicBezTo>
                  <a:lnTo>
                    <a:pt x="2031" y="219"/>
                  </a:lnTo>
                  <a:close/>
                  <a:moveTo>
                    <a:pt x="3187" y="438"/>
                  </a:moveTo>
                  <a:lnTo>
                    <a:pt x="3187" y="438"/>
                  </a:lnTo>
                  <a:cubicBezTo>
                    <a:pt x="2812" y="0"/>
                    <a:pt x="2812" y="0"/>
                    <a:pt x="2812" y="0"/>
                  </a:cubicBezTo>
                  <a:cubicBezTo>
                    <a:pt x="2625" y="31"/>
                    <a:pt x="2406" y="63"/>
                    <a:pt x="2218" y="156"/>
                  </a:cubicBezTo>
                  <a:lnTo>
                    <a:pt x="2218" y="156"/>
                  </a:lnTo>
                  <a:cubicBezTo>
                    <a:pt x="2562" y="469"/>
                    <a:pt x="2562" y="469"/>
                    <a:pt x="2562" y="469"/>
                  </a:cubicBezTo>
                  <a:cubicBezTo>
                    <a:pt x="2781" y="438"/>
                    <a:pt x="3000" y="406"/>
                    <a:pt x="3187" y="438"/>
                  </a:cubicBezTo>
                  <a:close/>
                  <a:moveTo>
                    <a:pt x="1156" y="844"/>
                  </a:moveTo>
                  <a:lnTo>
                    <a:pt x="1156" y="844"/>
                  </a:lnTo>
                  <a:cubicBezTo>
                    <a:pt x="1500" y="1094"/>
                    <a:pt x="1500" y="1094"/>
                    <a:pt x="1500" y="1094"/>
                  </a:cubicBezTo>
                  <a:cubicBezTo>
                    <a:pt x="1593" y="1000"/>
                    <a:pt x="1687" y="938"/>
                    <a:pt x="1781" y="875"/>
                  </a:cubicBezTo>
                  <a:cubicBezTo>
                    <a:pt x="1468" y="594"/>
                    <a:pt x="1468" y="594"/>
                    <a:pt x="1468" y="594"/>
                  </a:cubicBezTo>
                  <a:cubicBezTo>
                    <a:pt x="1375" y="688"/>
                    <a:pt x="1250" y="750"/>
                    <a:pt x="1156" y="844"/>
                  </a:cubicBezTo>
                  <a:close/>
                  <a:moveTo>
                    <a:pt x="4375" y="1313"/>
                  </a:moveTo>
                  <a:lnTo>
                    <a:pt x="4375" y="1313"/>
                  </a:lnTo>
                  <a:cubicBezTo>
                    <a:pt x="4375" y="1313"/>
                    <a:pt x="3937" y="844"/>
                    <a:pt x="3843" y="719"/>
                  </a:cubicBezTo>
                  <a:lnTo>
                    <a:pt x="3843" y="719"/>
                  </a:lnTo>
                  <a:cubicBezTo>
                    <a:pt x="4062" y="1125"/>
                    <a:pt x="4125" y="1656"/>
                    <a:pt x="4031" y="2219"/>
                  </a:cubicBezTo>
                  <a:cubicBezTo>
                    <a:pt x="4468" y="2656"/>
                    <a:pt x="4468" y="2656"/>
                    <a:pt x="4468" y="2656"/>
                  </a:cubicBezTo>
                  <a:cubicBezTo>
                    <a:pt x="4562" y="2188"/>
                    <a:pt x="4531" y="1719"/>
                    <a:pt x="4375" y="1313"/>
                  </a:cubicBezTo>
                  <a:close/>
                  <a:moveTo>
                    <a:pt x="2375" y="4874"/>
                  </a:moveTo>
                  <a:lnTo>
                    <a:pt x="2375" y="4874"/>
                  </a:lnTo>
                  <a:cubicBezTo>
                    <a:pt x="2062" y="5093"/>
                    <a:pt x="1718" y="5218"/>
                    <a:pt x="1406" y="5249"/>
                  </a:cubicBezTo>
                  <a:cubicBezTo>
                    <a:pt x="656" y="5187"/>
                    <a:pt x="656" y="5187"/>
                    <a:pt x="656" y="5187"/>
                  </a:cubicBezTo>
                  <a:lnTo>
                    <a:pt x="656" y="5187"/>
                  </a:lnTo>
                  <a:cubicBezTo>
                    <a:pt x="718" y="5218"/>
                    <a:pt x="968" y="5312"/>
                    <a:pt x="1250" y="5343"/>
                  </a:cubicBezTo>
                  <a:cubicBezTo>
                    <a:pt x="1437" y="5374"/>
                    <a:pt x="1625" y="5405"/>
                    <a:pt x="1843" y="5405"/>
                  </a:cubicBezTo>
                  <a:cubicBezTo>
                    <a:pt x="2187" y="5405"/>
                    <a:pt x="2593" y="5280"/>
                    <a:pt x="3031" y="4999"/>
                  </a:cubicBezTo>
                  <a:lnTo>
                    <a:pt x="2375" y="4874"/>
                  </a:lnTo>
                  <a:close/>
                  <a:moveTo>
                    <a:pt x="1156" y="5155"/>
                  </a:moveTo>
                  <a:lnTo>
                    <a:pt x="1156" y="5155"/>
                  </a:lnTo>
                  <a:cubicBezTo>
                    <a:pt x="968" y="5062"/>
                    <a:pt x="812" y="4937"/>
                    <a:pt x="687" y="4749"/>
                  </a:cubicBezTo>
                  <a:cubicBezTo>
                    <a:pt x="625" y="4624"/>
                    <a:pt x="531" y="4499"/>
                    <a:pt x="500" y="4343"/>
                  </a:cubicBezTo>
                  <a:cubicBezTo>
                    <a:pt x="0" y="4249"/>
                    <a:pt x="0" y="4249"/>
                    <a:pt x="0" y="4249"/>
                  </a:cubicBezTo>
                  <a:cubicBezTo>
                    <a:pt x="62" y="4437"/>
                    <a:pt x="125" y="4624"/>
                    <a:pt x="250" y="4780"/>
                  </a:cubicBezTo>
                  <a:cubicBezTo>
                    <a:pt x="312" y="4905"/>
                    <a:pt x="406" y="4999"/>
                    <a:pt x="500" y="5093"/>
                  </a:cubicBezTo>
                  <a:cubicBezTo>
                    <a:pt x="1156" y="5155"/>
                    <a:pt x="1156" y="5155"/>
                    <a:pt x="1156" y="5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214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24701" r="16255" b="-4268"/>
          <a:stretch/>
        </p:blipFill>
        <p:spPr bwMode="auto">
          <a:xfrm>
            <a:off x="0" y="0"/>
            <a:ext cx="9906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568"/>
            <a:ext cx="9906000" cy="685800"/>
          </a:xfrm>
          <a:prstGeom prst="rect">
            <a:avLst/>
          </a:prstGeom>
        </p:spPr>
      </p:pic>
      <p:grpSp>
        <p:nvGrpSpPr>
          <p:cNvPr id="35" name="Group 32"/>
          <p:cNvGrpSpPr>
            <a:grpSpLocks/>
          </p:cNvGrpSpPr>
          <p:nvPr userDrawn="1"/>
        </p:nvGrpSpPr>
        <p:grpSpPr bwMode="auto">
          <a:xfrm>
            <a:off x="7950597" y="6378456"/>
            <a:ext cx="1387872" cy="342900"/>
            <a:chOff x="1403350" y="4029075"/>
            <a:chExt cx="7267575" cy="1946275"/>
          </a:xfrm>
        </p:grpSpPr>
        <p:sp>
          <p:nvSpPr>
            <p:cNvPr id="36" name="Freeform 20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21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22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23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24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25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26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27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28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29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30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31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32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33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34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35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36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37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38"/>
            <p:cNvSpPr>
              <a:spLocks noChangeArrowheads="1"/>
            </p:cNvSpPr>
            <p:nvPr/>
          </p:nvSpPr>
          <p:spPr bwMode="auto">
            <a:xfrm>
              <a:off x="7031894" y="4029075"/>
              <a:ext cx="1639031" cy="1946275"/>
            </a:xfrm>
            <a:custGeom>
              <a:avLst/>
              <a:gdLst>
                <a:gd name="T0" fmla="*/ 2968 w 4563"/>
                <a:gd name="T1" fmla="*/ 4374 h 5406"/>
                <a:gd name="T2" fmla="*/ 2968 w 4563"/>
                <a:gd name="T3" fmla="*/ 4374 h 5406"/>
                <a:gd name="T4" fmla="*/ 3906 w 4563"/>
                <a:gd name="T5" fmla="*/ 2718 h 5406"/>
                <a:gd name="T6" fmla="*/ 4375 w 4563"/>
                <a:gd name="T7" fmla="*/ 3093 h 5406"/>
                <a:gd name="T8" fmla="*/ 3437 w 4563"/>
                <a:gd name="T9" fmla="*/ 4624 h 5406"/>
                <a:gd name="T10" fmla="*/ 3343 w 4563"/>
                <a:gd name="T11" fmla="*/ 4749 h 5406"/>
                <a:gd name="T12" fmla="*/ 2718 w 4563"/>
                <a:gd name="T13" fmla="*/ 4593 h 5406"/>
                <a:gd name="T14" fmla="*/ 2968 w 4563"/>
                <a:gd name="T15" fmla="*/ 4374 h 5406"/>
                <a:gd name="T16" fmla="*/ 3343 w 4563"/>
                <a:gd name="T17" fmla="*/ 469 h 5406"/>
                <a:gd name="T18" fmla="*/ 3343 w 4563"/>
                <a:gd name="T19" fmla="*/ 469 h 5406"/>
                <a:gd name="T20" fmla="*/ 3843 w 4563"/>
                <a:gd name="T21" fmla="*/ 656 h 5406"/>
                <a:gd name="T22" fmla="*/ 4187 w 4563"/>
                <a:gd name="T23" fmla="*/ 1000 h 5406"/>
                <a:gd name="T24" fmla="*/ 4187 w 4563"/>
                <a:gd name="T25" fmla="*/ 1000 h 5406"/>
                <a:gd name="T26" fmla="*/ 3687 w 4563"/>
                <a:gd name="T27" fmla="*/ 344 h 5406"/>
                <a:gd name="T28" fmla="*/ 2968 w 4563"/>
                <a:gd name="T29" fmla="*/ 31 h 5406"/>
                <a:gd name="T30" fmla="*/ 3343 w 4563"/>
                <a:gd name="T31" fmla="*/ 469 h 5406"/>
                <a:gd name="T32" fmla="*/ 2031 w 4563"/>
                <a:gd name="T33" fmla="*/ 219 h 5406"/>
                <a:gd name="T34" fmla="*/ 2031 w 4563"/>
                <a:gd name="T35" fmla="*/ 219 h 5406"/>
                <a:gd name="T36" fmla="*/ 1625 w 4563"/>
                <a:gd name="T37" fmla="*/ 469 h 5406"/>
                <a:gd name="T38" fmla="*/ 1937 w 4563"/>
                <a:gd name="T39" fmla="*/ 750 h 5406"/>
                <a:gd name="T40" fmla="*/ 2375 w 4563"/>
                <a:gd name="T41" fmla="*/ 531 h 5406"/>
                <a:gd name="T42" fmla="*/ 2031 w 4563"/>
                <a:gd name="T43" fmla="*/ 219 h 5406"/>
                <a:gd name="T44" fmla="*/ 3187 w 4563"/>
                <a:gd name="T45" fmla="*/ 438 h 5406"/>
                <a:gd name="T46" fmla="*/ 3187 w 4563"/>
                <a:gd name="T47" fmla="*/ 438 h 5406"/>
                <a:gd name="T48" fmla="*/ 2812 w 4563"/>
                <a:gd name="T49" fmla="*/ 0 h 5406"/>
                <a:gd name="T50" fmla="*/ 2218 w 4563"/>
                <a:gd name="T51" fmla="*/ 156 h 5406"/>
                <a:gd name="T52" fmla="*/ 2218 w 4563"/>
                <a:gd name="T53" fmla="*/ 156 h 5406"/>
                <a:gd name="T54" fmla="*/ 2562 w 4563"/>
                <a:gd name="T55" fmla="*/ 469 h 5406"/>
                <a:gd name="T56" fmla="*/ 3187 w 4563"/>
                <a:gd name="T57" fmla="*/ 438 h 5406"/>
                <a:gd name="T58" fmla="*/ 1156 w 4563"/>
                <a:gd name="T59" fmla="*/ 844 h 5406"/>
                <a:gd name="T60" fmla="*/ 1156 w 4563"/>
                <a:gd name="T61" fmla="*/ 844 h 5406"/>
                <a:gd name="T62" fmla="*/ 1500 w 4563"/>
                <a:gd name="T63" fmla="*/ 1094 h 5406"/>
                <a:gd name="T64" fmla="*/ 1781 w 4563"/>
                <a:gd name="T65" fmla="*/ 875 h 5406"/>
                <a:gd name="T66" fmla="*/ 1468 w 4563"/>
                <a:gd name="T67" fmla="*/ 594 h 5406"/>
                <a:gd name="T68" fmla="*/ 1156 w 4563"/>
                <a:gd name="T69" fmla="*/ 844 h 5406"/>
                <a:gd name="T70" fmla="*/ 4375 w 4563"/>
                <a:gd name="T71" fmla="*/ 1313 h 5406"/>
                <a:gd name="T72" fmla="*/ 4375 w 4563"/>
                <a:gd name="T73" fmla="*/ 1313 h 5406"/>
                <a:gd name="T74" fmla="*/ 3843 w 4563"/>
                <a:gd name="T75" fmla="*/ 719 h 5406"/>
                <a:gd name="T76" fmla="*/ 3843 w 4563"/>
                <a:gd name="T77" fmla="*/ 719 h 5406"/>
                <a:gd name="T78" fmla="*/ 4031 w 4563"/>
                <a:gd name="T79" fmla="*/ 2219 h 5406"/>
                <a:gd name="T80" fmla="*/ 4468 w 4563"/>
                <a:gd name="T81" fmla="*/ 2656 h 5406"/>
                <a:gd name="T82" fmla="*/ 4375 w 4563"/>
                <a:gd name="T83" fmla="*/ 1313 h 5406"/>
                <a:gd name="T84" fmla="*/ 2375 w 4563"/>
                <a:gd name="T85" fmla="*/ 4874 h 5406"/>
                <a:gd name="T86" fmla="*/ 2375 w 4563"/>
                <a:gd name="T87" fmla="*/ 4874 h 5406"/>
                <a:gd name="T88" fmla="*/ 1406 w 4563"/>
                <a:gd name="T89" fmla="*/ 5249 h 5406"/>
                <a:gd name="T90" fmla="*/ 656 w 4563"/>
                <a:gd name="T91" fmla="*/ 5187 h 5406"/>
                <a:gd name="T92" fmla="*/ 656 w 4563"/>
                <a:gd name="T93" fmla="*/ 5187 h 5406"/>
                <a:gd name="T94" fmla="*/ 1250 w 4563"/>
                <a:gd name="T95" fmla="*/ 5343 h 5406"/>
                <a:gd name="T96" fmla="*/ 1843 w 4563"/>
                <a:gd name="T97" fmla="*/ 5405 h 5406"/>
                <a:gd name="T98" fmla="*/ 3031 w 4563"/>
                <a:gd name="T99" fmla="*/ 4999 h 5406"/>
                <a:gd name="T100" fmla="*/ 2375 w 4563"/>
                <a:gd name="T101" fmla="*/ 4874 h 5406"/>
                <a:gd name="T102" fmla="*/ 1156 w 4563"/>
                <a:gd name="T103" fmla="*/ 5155 h 5406"/>
                <a:gd name="T104" fmla="*/ 1156 w 4563"/>
                <a:gd name="T105" fmla="*/ 5155 h 5406"/>
                <a:gd name="T106" fmla="*/ 687 w 4563"/>
                <a:gd name="T107" fmla="*/ 4749 h 5406"/>
                <a:gd name="T108" fmla="*/ 500 w 4563"/>
                <a:gd name="T109" fmla="*/ 4343 h 5406"/>
                <a:gd name="T110" fmla="*/ 0 w 4563"/>
                <a:gd name="T111" fmla="*/ 4249 h 5406"/>
                <a:gd name="T112" fmla="*/ 250 w 4563"/>
                <a:gd name="T113" fmla="*/ 4780 h 5406"/>
                <a:gd name="T114" fmla="*/ 500 w 4563"/>
                <a:gd name="T115" fmla="*/ 5093 h 5406"/>
                <a:gd name="T116" fmla="*/ 1156 w 4563"/>
                <a:gd name="T117" fmla="*/ 5155 h 5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63" h="5406">
                  <a:moveTo>
                    <a:pt x="2968" y="4374"/>
                  </a:moveTo>
                  <a:lnTo>
                    <a:pt x="2968" y="4374"/>
                  </a:lnTo>
                  <a:cubicBezTo>
                    <a:pt x="3406" y="3874"/>
                    <a:pt x="3718" y="3312"/>
                    <a:pt x="3906" y="2718"/>
                  </a:cubicBezTo>
                  <a:cubicBezTo>
                    <a:pt x="4375" y="3093"/>
                    <a:pt x="4375" y="3093"/>
                    <a:pt x="4375" y="3093"/>
                  </a:cubicBezTo>
                  <a:cubicBezTo>
                    <a:pt x="4187" y="3655"/>
                    <a:pt x="3875" y="4187"/>
                    <a:pt x="3437" y="4624"/>
                  </a:cubicBezTo>
                  <a:cubicBezTo>
                    <a:pt x="3406" y="4655"/>
                    <a:pt x="3375" y="4718"/>
                    <a:pt x="3343" y="4749"/>
                  </a:cubicBezTo>
                  <a:cubicBezTo>
                    <a:pt x="2718" y="4593"/>
                    <a:pt x="2718" y="4593"/>
                    <a:pt x="2718" y="4593"/>
                  </a:cubicBezTo>
                  <a:cubicBezTo>
                    <a:pt x="2812" y="4530"/>
                    <a:pt x="2875" y="4437"/>
                    <a:pt x="2968" y="4374"/>
                  </a:cubicBezTo>
                  <a:close/>
                  <a:moveTo>
                    <a:pt x="3343" y="469"/>
                  </a:moveTo>
                  <a:lnTo>
                    <a:pt x="3343" y="469"/>
                  </a:lnTo>
                  <a:cubicBezTo>
                    <a:pt x="3500" y="500"/>
                    <a:pt x="3656" y="531"/>
                    <a:pt x="3843" y="656"/>
                  </a:cubicBezTo>
                  <a:cubicBezTo>
                    <a:pt x="3968" y="719"/>
                    <a:pt x="4062" y="844"/>
                    <a:pt x="4187" y="1000"/>
                  </a:cubicBezTo>
                  <a:lnTo>
                    <a:pt x="4187" y="1000"/>
                  </a:lnTo>
                  <a:cubicBezTo>
                    <a:pt x="4062" y="813"/>
                    <a:pt x="3875" y="563"/>
                    <a:pt x="3687" y="344"/>
                  </a:cubicBezTo>
                  <a:cubicBezTo>
                    <a:pt x="3500" y="156"/>
                    <a:pt x="3281" y="63"/>
                    <a:pt x="2968" y="31"/>
                  </a:cubicBezTo>
                  <a:lnTo>
                    <a:pt x="3343" y="469"/>
                  </a:lnTo>
                  <a:close/>
                  <a:moveTo>
                    <a:pt x="2031" y="219"/>
                  </a:moveTo>
                  <a:lnTo>
                    <a:pt x="2031" y="219"/>
                  </a:lnTo>
                  <a:cubicBezTo>
                    <a:pt x="1875" y="281"/>
                    <a:pt x="1750" y="375"/>
                    <a:pt x="1625" y="469"/>
                  </a:cubicBezTo>
                  <a:cubicBezTo>
                    <a:pt x="1937" y="750"/>
                    <a:pt x="1937" y="750"/>
                    <a:pt x="1937" y="750"/>
                  </a:cubicBezTo>
                  <a:cubicBezTo>
                    <a:pt x="2093" y="656"/>
                    <a:pt x="2218" y="594"/>
                    <a:pt x="2375" y="531"/>
                  </a:cubicBezTo>
                  <a:lnTo>
                    <a:pt x="2031" y="219"/>
                  </a:lnTo>
                  <a:close/>
                  <a:moveTo>
                    <a:pt x="3187" y="438"/>
                  </a:moveTo>
                  <a:lnTo>
                    <a:pt x="3187" y="438"/>
                  </a:lnTo>
                  <a:cubicBezTo>
                    <a:pt x="2812" y="0"/>
                    <a:pt x="2812" y="0"/>
                    <a:pt x="2812" y="0"/>
                  </a:cubicBezTo>
                  <a:cubicBezTo>
                    <a:pt x="2625" y="31"/>
                    <a:pt x="2406" y="63"/>
                    <a:pt x="2218" y="156"/>
                  </a:cubicBezTo>
                  <a:lnTo>
                    <a:pt x="2218" y="156"/>
                  </a:lnTo>
                  <a:cubicBezTo>
                    <a:pt x="2562" y="469"/>
                    <a:pt x="2562" y="469"/>
                    <a:pt x="2562" y="469"/>
                  </a:cubicBezTo>
                  <a:cubicBezTo>
                    <a:pt x="2781" y="438"/>
                    <a:pt x="3000" y="406"/>
                    <a:pt x="3187" y="438"/>
                  </a:cubicBezTo>
                  <a:close/>
                  <a:moveTo>
                    <a:pt x="1156" y="844"/>
                  </a:moveTo>
                  <a:lnTo>
                    <a:pt x="1156" y="844"/>
                  </a:lnTo>
                  <a:cubicBezTo>
                    <a:pt x="1500" y="1094"/>
                    <a:pt x="1500" y="1094"/>
                    <a:pt x="1500" y="1094"/>
                  </a:cubicBezTo>
                  <a:cubicBezTo>
                    <a:pt x="1593" y="1000"/>
                    <a:pt x="1687" y="938"/>
                    <a:pt x="1781" y="875"/>
                  </a:cubicBezTo>
                  <a:cubicBezTo>
                    <a:pt x="1468" y="594"/>
                    <a:pt x="1468" y="594"/>
                    <a:pt x="1468" y="594"/>
                  </a:cubicBezTo>
                  <a:cubicBezTo>
                    <a:pt x="1375" y="688"/>
                    <a:pt x="1250" y="750"/>
                    <a:pt x="1156" y="844"/>
                  </a:cubicBezTo>
                  <a:close/>
                  <a:moveTo>
                    <a:pt x="4375" y="1313"/>
                  </a:moveTo>
                  <a:lnTo>
                    <a:pt x="4375" y="1313"/>
                  </a:lnTo>
                  <a:cubicBezTo>
                    <a:pt x="4375" y="1313"/>
                    <a:pt x="3937" y="844"/>
                    <a:pt x="3843" y="719"/>
                  </a:cubicBezTo>
                  <a:lnTo>
                    <a:pt x="3843" y="719"/>
                  </a:lnTo>
                  <a:cubicBezTo>
                    <a:pt x="4062" y="1125"/>
                    <a:pt x="4125" y="1656"/>
                    <a:pt x="4031" y="2219"/>
                  </a:cubicBezTo>
                  <a:cubicBezTo>
                    <a:pt x="4468" y="2656"/>
                    <a:pt x="4468" y="2656"/>
                    <a:pt x="4468" y="2656"/>
                  </a:cubicBezTo>
                  <a:cubicBezTo>
                    <a:pt x="4562" y="2188"/>
                    <a:pt x="4531" y="1719"/>
                    <a:pt x="4375" y="1313"/>
                  </a:cubicBezTo>
                  <a:close/>
                  <a:moveTo>
                    <a:pt x="2375" y="4874"/>
                  </a:moveTo>
                  <a:lnTo>
                    <a:pt x="2375" y="4874"/>
                  </a:lnTo>
                  <a:cubicBezTo>
                    <a:pt x="2062" y="5093"/>
                    <a:pt x="1718" y="5218"/>
                    <a:pt x="1406" y="5249"/>
                  </a:cubicBezTo>
                  <a:cubicBezTo>
                    <a:pt x="656" y="5187"/>
                    <a:pt x="656" y="5187"/>
                    <a:pt x="656" y="5187"/>
                  </a:cubicBezTo>
                  <a:lnTo>
                    <a:pt x="656" y="5187"/>
                  </a:lnTo>
                  <a:cubicBezTo>
                    <a:pt x="718" y="5218"/>
                    <a:pt x="968" y="5312"/>
                    <a:pt x="1250" y="5343"/>
                  </a:cubicBezTo>
                  <a:cubicBezTo>
                    <a:pt x="1437" y="5374"/>
                    <a:pt x="1625" y="5405"/>
                    <a:pt x="1843" y="5405"/>
                  </a:cubicBezTo>
                  <a:cubicBezTo>
                    <a:pt x="2187" y="5405"/>
                    <a:pt x="2593" y="5280"/>
                    <a:pt x="3031" y="4999"/>
                  </a:cubicBezTo>
                  <a:lnTo>
                    <a:pt x="2375" y="4874"/>
                  </a:lnTo>
                  <a:close/>
                  <a:moveTo>
                    <a:pt x="1156" y="5155"/>
                  </a:moveTo>
                  <a:lnTo>
                    <a:pt x="1156" y="5155"/>
                  </a:lnTo>
                  <a:cubicBezTo>
                    <a:pt x="968" y="5062"/>
                    <a:pt x="812" y="4937"/>
                    <a:pt x="687" y="4749"/>
                  </a:cubicBezTo>
                  <a:cubicBezTo>
                    <a:pt x="625" y="4624"/>
                    <a:pt x="531" y="4499"/>
                    <a:pt x="500" y="4343"/>
                  </a:cubicBezTo>
                  <a:cubicBezTo>
                    <a:pt x="0" y="4249"/>
                    <a:pt x="0" y="4249"/>
                    <a:pt x="0" y="4249"/>
                  </a:cubicBezTo>
                  <a:cubicBezTo>
                    <a:pt x="62" y="4437"/>
                    <a:pt x="125" y="4624"/>
                    <a:pt x="250" y="4780"/>
                  </a:cubicBezTo>
                  <a:cubicBezTo>
                    <a:pt x="312" y="4905"/>
                    <a:pt x="406" y="4999"/>
                    <a:pt x="500" y="5093"/>
                  </a:cubicBezTo>
                  <a:cubicBezTo>
                    <a:pt x="1156" y="5155"/>
                    <a:pt x="1156" y="5155"/>
                    <a:pt x="1156" y="5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6292" y="1265238"/>
            <a:ext cx="7219684" cy="1610570"/>
          </a:xfr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000" b="0" cap="none" baseline="0">
                <a:solidFill>
                  <a:schemeClr val="tx2"/>
                </a:solidFill>
              </a:defRPr>
            </a:lvl1pPr>
          </a:lstStyle>
          <a:p>
            <a:r>
              <a:rPr lang="en-AU" dirty="0"/>
              <a:t>This is a divider page</a:t>
            </a:r>
            <a:br>
              <a:rPr lang="en-AU" dirty="0"/>
            </a:br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sit.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6293" y="3076330"/>
            <a:ext cx="7237684" cy="1104902"/>
          </a:xfrm>
        </p:spPr>
        <p:txBody>
          <a:bodyPr anchor="t"/>
          <a:lstStyle>
            <a:lvl1pPr marL="0" indent="0">
              <a:buNone/>
              <a:defRPr sz="3000" b="0" i="1">
                <a:solidFill>
                  <a:srgbClr val="1086C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/>
              <a:t>This is a subhead, </a:t>
            </a:r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br>
              <a:rPr lang="en-AU" dirty="0"/>
            </a:br>
            <a:r>
              <a:rPr lang="en-AU" dirty="0"/>
              <a:t>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perspiciatis</a:t>
            </a:r>
            <a:r>
              <a:rPr lang="en-AU" dirty="0"/>
              <a:t> </a:t>
            </a:r>
            <a:r>
              <a:rPr lang="en-AU" dirty="0" err="1"/>
              <a:t>unde</a:t>
            </a:r>
            <a:r>
              <a:rPr lang="en-AU" dirty="0"/>
              <a:t> </a:t>
            </a:r>
            <a:r>
              <a:rPr lang="en-AU" dirty="0" err="1"/>
              <a:t>omnis</a:t>
            </a:r>
            <a:r>
              <a:rPr lang="en-AU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7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568"/>
            <a:ext cx="9906000" cy="685800"/>
          </a:xfrm>
          <a:prstGeom prst="rect">
            <a:avLst/>
          </a:prstGeom>
        </p:spPr>
      </p:pic>
      <p:grpSp>
        <p:nvGrpSpPr>
          <p:cNvPr id="35" name="Group 32"/>
          <p:cNvGrpSpPr>
            <a:grpSpLocks/>
          </p:cNvGrpSpPr>
          <p:nvPr userDrawn="1"/>
        </p:nvGrpSpPr>
        <p:grpSpPr bwMode="auto">
          <a:xfrm>
            <a:off x="7950597" y="6378456"/>
            <a:ext cx="1387872" cy="342900"/>
            <a:chOff x="1403350" y="4029075"/>
            <a:chExt cx="7267575" cy="1946275"/>
          </a:xfrm>
        </p:grpSpPr>
        <p:sp>
          <p:nvSpPr>
            <p:cNvPr id="36" name="Freeform 20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21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22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23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24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25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26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27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28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29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30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31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32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33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34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35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36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37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38"/>
            <p:cNvSpPr>
              <a:spLocks noChangeArrowheads="1"/>
            </p:cNvSpPr>
            <p:nvPr/>
          </p:nvSpPr>
          <p:spPr bwMode="auto">
            <a:xfrm>
              <a:off x="7031894" y="4029075"/>
              <a:ext cx="1639031" cy="1946275"/>
            </a:xfrm>
            <a:custGeom>
              <a:avLst/>
              <a:gdLst>
                <a:gd name="T0" fmla="*/ 2968 w 4563"/>
                <a:gd name="T1" fmla="*/ 4374 h 5406"/>
                <a:gd name="T2" fmla="*/ 2968 w 4563"/>
                <a:gd name="T3" fmla="*/ 4374 h 5406"/>
                <a:gd name="T4" fmla="*/ 3906 w 4563"/>
                <a:gd name="T5" fmla="*/ 2718 h 5406"/>
                <a:gd name="T6" fmla="*/ 4375 w 4563"/>
                <a:gd name="T7" fmla="*/ 3093 h 5406"/>
                <a:gd name="T8" fmla="*/ 3437 w 4563"/>
                <a:gd name="T9" fmla="*/ 4624 h 5406"/>
                <a:gd name="T10" fmla="*/ 3343 w 4563"/>
                <a:gd name="T11" fmla="*/ 4749 h 5406"/>
                <a:gd name="T12" fmla="*/ 2718 w 4563"/>
                <a:gd name="T13" fmla="*/ 4593 h 5406"/>
                <a:gd name="T14" fmla="*/ 2968 w 4563"/>
                <a:gd name="T15" fmla="*/ 4374 h 5406"/>
                <a:gd name="T16" fmla="*/ 3343 w 4563"/>
                <a:gd name="T17" fmla="*/ 469 h 5406"/>
                <a:gd name="T18" fmla="*/ 3343 w 4563"/>
                <a:gd name="T19" fmla="*/ 469 h 5406"/>
                <a:gd name="T20" fmla="*/ 3843 w 4563"/>
                <a:gd name="T21" fmla="*/ 656 h 5406"/>
                <a:gd name="T22" fmla="*/ 4187 w 4563"/>
                <a:gd name="T23" fmla="*/ 1000 h 5406"/>
                <a:gd name="T24" fmla="*/ 4187 w 4563"/>
                <a:gd name="T25" fmla="*/ 1000 h 5406"/>
                <a:gd name="T26" fmla="*/ 3687 w 4563"/>
                <a:gd name="T27" fmla="*/ 344 h 5406"/>
                <a:gd name="T28" fmla="*/ 2968 w 4563"/>
                <a:gd name="T29" fmla="*/ 31 h 5406"/>
                <a:gd name="T30" fmla="*/ 3343 w 4563"/>
                <a:gd name="T31" fmla="*/ 469 h 5406"/>
                <a:gd name="T32" fmla="*/ 2031 w 4563"/>
                <a:gd name="T33" fmla="*/ 219 h 5406"/>
                <a:gd name="T34" fmla="*/ 2031 w 4563"/>
                <a:gd name="T35" fmla="*/ 219 h 5406"/>
                <a:gd name="T36" fmla="*/ 1625 w 4563"/>
                <a:gd name="T37" fmla="*/ 469 h 5406"/>
                <a:gd name="T38" fmla="*/ 1937 w 4563"/>
                <a:gd name="T39" fmla="*/ 750 h 5406"/>
                <a:gd name="T40" fmla="*/ 2375 w 4563"/>
                <a:gd name="T41" fmla="*/ 531 h 5406"/>
                <a:gd name="T42" fmla="*/ 2031 w 4563"/>
                <a:gd name="T43" fmla="*/ 219 h 5406"/>
                <a:gd name="T44" fmla="*/ 3187 w 4563"/>
                <a:gd name="T45" fmla="*/ 438 h 5406"/>
                <a:gd name="T46" fmla="*/ 3187 w 4563"/>
                <a:gd name="T47" fmla="*/ 438 h 5406"/>
                <a:gd name="T48" fmla="*/ 2812 w 4563"/>
                <a:gd name="T49" fmla="*/ 0 h 5406"/>
                <a:gd name="T50" fmla="*/ 2218 w 4563"/>
                <a:gd name="T51" fmla="*/ 156 h 5406"/>
                <a:gd name="T52" fmla="*/ 2218 w 4563"/>
                <a:gd name="T53" fmla="*/ 156 h 5406"/>
                <a:gd name="T54" fmla="*/ 2562 w 4563"/>
                <a:gd name="T55" fmla="*/ 469 h 5406"/>
                <a:gd name="T56" fmla="*/ 3187 w 4563"/>
                <a:gd name="T57" fmla="*/ 438 h 5406"/>
                <a:gd name="T58" fmla="*/ 1156 w 4563"/>
                <a:gd name="T59" fmla="*/ 844 h 5406"/>
                <a:gd name="T60" fmla="*/ 1156 w 4563"/>
                <a:gd name="T61" fmla="*/ 844 h 5406"/>
                <a:gd name="T62" fmla="*/ 1500 w 4563"/>
                <a:gd name="T63" fmla="*/ 1094 h 5406"/>
                <a:gd name="T64" fmla="*/ 1781 w 4563"/>
                <a:gd name="T65" fmla="*/ 875 h 5406"/>
                <a:gd name="T66" fmla="*/ 1468 w 4563"/>
                <a:gd name="T67" fmla="*/ 594 h 5406"/>
                <a:gd name="T68" fmla="*/ 1156 w 4563"/>
                <a:gd name="T69" fmla="*/ 844 h 5406"/>
                <a:gd name="T70" fmla="*/ 4375 w 4563"/>
                <a:gd name="T71" fmla="*/ 1313 h 5406"/>
                <a:gd name="T72" fmla="*/ 4375 w 4563"/>
                <a:gd name="T73" fmla="*/ 1313 h 5406"/>
                <a:gd name="T74" fmla="*/ 3843 w 4563"/>
                <a:gd name="T75" fmla="*/ 719 h 5406"/>
                <a:gd name="T76" fmla="*/ 3843 w 4563"/>
                <a:gd name="T77" fmla="*/ 719 h 5406"/>
                <a:gd name="T78" fmla="*/ 4031 w 4563"/>
                <a:gd name="T79" fmla="*/ 2219 h 5406"/>
                <a:gd name="T80" fmla="*/ 4468 w 4563"/>
                <a:gd name="T81" fmla="*/ 2656 h 5406"/>
                <a:gd name="T82" fmla="*/ 4375 w 4563"/>
                <a:gd name="T83" fmla="*/ 1313 h 5406"/>
                <a:gd name="T84" fmla="*/ 2375 w 4563"/>
                <a:gd name="T85" fmla="*/ 4874 h 5406"/>
                <a:gd name="T86" fmla="*/ 2375 w 4563"/>
                <a:gd name="T87" fmla="*/ 4874 h 5406"/>
                <a:gd name="T88" fmla="*/ 1406 w 4563"/>
                <a:gd name="T89" fmla="*/ 5249 h 5406"/>
                <a:gd name="T90" fmla="*/ 656 w 4563"/>
                <a:gd name="T91" fmla="*/ 5187 h 5406"/>
                <a:gd name="T92" fmla="*/ 656 w 4563"/>
                <a:gd name="T93" fmla="*/ 5187 h 5406"/>
                <a:gd name="T94" fmla="*/ 1250 w 4563"/>
                <a:gd name="T95" fmla="*/ 5343 h 5406"/>
                <a:gd name="T96" fmla="*/ 1843 w 4563"/>
                <a:gd name="T97" fmla="*/ 5405 h 5406"/>
                <a:gd name="T98" fmla="*/ 3031 w 4563"/>
                <a:gd name="T99" fmla="*/ 4999 h 5406"/>
                <a:gd name="T100" fmla="*/ 2375 w 4563"/>
                <a:gd name="T101" fmla="*/ 4874 h 5406"/>
                <a:gd name="T102" fmla="*/ 1156 w 4563"/>
                <a:gd name="T103" fmla="*/ 5155 h 5406"/>
                <a:gd name="T104" fmla="*/ 1156 w 4563"/>
                <a:gd name="T105" fmla="*/ 5155 h 5406"/>
                <a:gd name="T106" fmla="*/ 687 w 4563"/>
                <a:gd name="T107" fmla="*/ 4749 h 5406"/>
                <a:gd name="T108" fmla="*/ 500 w 4563"/>
                <a:gd name="T109" fmla="*/ 4343 h 5406"/>
                <a:gd name="T110" fmla="*/ 0 w 4563"/>
                <a:gd name="T111" fmla="*/ 4249 h 5406"/>
                <a:gd name="T112" fmla="*/ 250 w 4563"/>
                <a:gd name="T113" fmla="*/ 4780 h 5406"/>
                <a:gd name="T114" fmla="*/ 500 w 4563"/>
                <a:gd name="T115" fmla="*/ 5093 h 5406"/>
                <a:gd name="T116" fmla="*/ 1156 w 4563"/>
                <a:gd name="T117" fmla="*/ 5155 h 5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63" h="5406">
                  <a:moveTo>
                    <a:pt x="2968" y="4374"/>
                  </a:moveTo>
                  <a:lnTo>
                    <a:pt x="2968" y="4374"/>
                  </a:lnTo>
                  <a:cubicBezTo>
                    <a:pt x="3406" y="3874"/>
                    <a:pt x="3718" y="3312"/>
                    <a:pt x="3906" y="2718"/>
                  </a:cubicBezTo>
                  <a:cubicBezTo>
                    <a:pt x="4375" y="3093"/>
                    <a:pt x="4375" y="3093"/>
                    <a:pt x="4375" y="3093"/>
                  </a:cubicBezTo>
                  <a:cubicBezTo>
                    <a:pt x="4187" y="3655"/>
                    <a:pt x="3875" y="4187"/>
                    <a:pt x="3437" y="4624"/>
                  </a:cubicBezTo>
                  <a:cubicBezTo>
                    <a:pt x="3406" y="4655"/>
                    <a:pt x="3375" y="4718"/>
                    <a:pt x="3343" y="4749"/>
                  </a:cubicBezTo>
                  <a:cubicBezTo>
                    <a:pt x="2718" y="4593"/>
                    <a:pt x="2718" y="4593"/>
                    <a:pt x="2718" y="4593"/>
                  </a:cubicBezTo>
                  <a:cubicBezTo>
                    <a:pt x="2812" y="4530"/>
                    <a:pt x="2875" y="4437"/>
                    <a:pt x="2968" y="4374"/>
                  </a:cubicBezTo>
                  <a:close/>
                  <a:moveTo>
                    <a:pt x="3343" y="469"/>
                  </a:moveTo>
                  <a:lnTo>
                    <a:pt x="3343" y="469"/>
                  </a:lnTo>
                  <a:cubicBezTo>
                    <a:pt x="3500" y="500"/>
                    <a:pt x="3656" y="531"/>
                    <a:pt x="3843" y="656"/>
                  </a:cubicBezTo>
                  <a:cubicBezTo>
                    <a:pt x="3968" y="719"/>
                    <a:pt x="4062" y="844"/>
                    <a:pt x="4187" y="1000"/>
                  </a:cubicBezTo>
                  <a:lnTo>
                    <a:pt x="4187" y="1000"/>
                  </a:lnTo>
                  <a:cubicBezTo>
                    <a:pt x="4062" y="813"/>
                    <a:pt x="3875" y="563"/>
                    <a:pt x="3687" y="344"/>
                  </a:cubicBezTo>
                  <a:cubicBezTo>
                    <a:pt x="3500" y="156"/>
                    <a:pt x="3281" y="63"/>
                    <a:pt x="2968" y="31"/>
                  </a:cubicBezTo>
                  <a:lnTo>
                    <a:pt x="3343" y="469"/>
                  </a:lnTo>
                  <a:close/>
                  <a:moveTo>
                    <a:pt x="2031" y="219"/>
                  </a:moveTo>
                  <a:lnTo>
                    <a:pt x="2031" y="219"/>
                  </a:lnTo>
                  <a:cubicBezTo>
                    <a:pt x="1875" y="281"/>
                    <a:pt x="1750" y="375"/>
                    <a:pt x="1625" y="469"/>
                  </a:cubicBezTo>
                  <a:cubicBezTo>
                    <a:pt x="1937" y="750"/>
                    <a:pt x="1937" y="750"/>
                    <a:pt x="1937" y="750"/>
                  </a:cubicBezTo>
                  <a:cubicBezTo>
                    <a:pt x="2093" y="656"/>
                    <a:pt x="2218" y="594"/>
                    <a:pt x="2375" y="531"/>
                  </a:cubicBezTo>
                  <a:lnTo>
                    <a:pt x="2031" y="219"/>
                  </a:lnTo>
                  <a:close/>
                  <a:moveTo>
                    <a:pt x="3187" y="438"/>
                  </a:moveTo>
                  <a:lnTo>
                    <a:pt x="3187" y="438"/>
                  </a:lnTo>
                  <a:cubicBezTo>
                    <a:pt x="2812" y="0"/>
                    <a:pt x="2812" y="0"/>
                    <a:pt x="2812" y="0"/>
                  </a:cubicBezTo>
                  <a:cubicBezTo>
                    <a:pt x="2625" y="31"/>
                    <a:pt x="2406" y="63"/>
                    <a:pt x="2218" y="156"/>
                  </a:cubicBezTo>
                  <a:lnTo>
                    <a:pt x="2218" y="156"/>
                  </a:lnTo>
                  <a:cubicBezTo>
                    <a:pt x="2562" y="469"/>
                    <a:pt x="2562" y="469"/>
                    <a:pt x="2562" y="469"/>
                  </a:cubicBezTo>
                  <a:cubicBezTo>
                    <a:pt x="2781" y="438"/>
                    <a:pt x="3000" y="406"/>
                    <a:pt x="3187" y="438"/>
                  </a:cubicBezTo>
                  <a:close/>
                  <a:moveTo>
                    <a:pt x="1156" y="844"/>
                  </a:moveTo>
                  <a:lnTo>
                    <a:pt x="1156" y="844"/>
                  </a:lnTo>
                  <a:cubicBezTo>
                    <a:pt x="1500" y="1094"/>
                    <a:pt x="1500" y="1094"/>
                    <a:pt x="1500" y="1094"/>
                  </a:cubicBezTo>
                  <a:cubicBezTo>
                    <a:pt x="1593" y="1000"/>
                    <a:pt x="1687" y="938"/>
                    <a:pt x="1781" y="875"/>
                  </a:cubicBezTo>
                  <a:cubicBezTo>
                    <a:pt x="1468" y="594"/>
                    <a:pt x="1468" y="594"/>
                    <a:pt x="1468" y="594"/>
                  </a:cubicBezTo>
                  <a:cubicBezTo>
                    <a:pt x="1375" y="688"/>
                    <a:pt x="1250" y="750"/>
                    <a:pt x="1156" y="844"/>
                  </a:cubicBezTo>
                  <a:close/>
                  <a:moveTo>
                    <a:pt x="4375" y="1313"/>
                  </a:moveTo>
                  <a:lnTo>
                    <a:pt x="4375" y="1313"/>
                  </a:lnTo>
                  <a:cubicBezTo>
                    <a:pt x="4375" y="1313"/>
                    <a:pt x="3937" y="844"/>
                    <a:pt x="3843" y="719"/>
                  </a:cubicBezTo>
                  <a:lnTo>
                    <a:pt x="3843" y="719"/>
                  </a:lnTo>
                  <a:cubicBezTo>
                    <a:pt x="4062" y="1125"/>
                    <a:pt x="4125" y="1656"/>
                    <a:pt x="4031" y="2219"/>
                  </a:cubicBezTo>
                  <a:cubicBezTo>
                    <a:pt x="4468" y="2656"/>
                    <a:pt x="4468" y="2656"/>
                    <a:pt x="4468" y="2656"/>
                  </a:cubicBezTo>
                  <a:cubicBezTo>
                    <a:pt x="4562" y="2188"/>
                    <a:pt x="4531" y="1719"/>
                    <a:pt x="4375" y="1313"/>
                  </a:cubicBezTo>
                  <a:close/>
                  <a:moveTo>
                    <a:pt x="2375" y="4874"/>
                  </a:moveTo>
                  <a:lnTo>
                    <a:pt x="2375" y="4874"/>
                  </a:lnTo>
                  <a:cubicBezTo>
                    <a:pt x="2062" y="5093"/>
                    <a:pt x="1718" y="5218"/>
                    <a:pt x="1406" y="5249"/>
                  </a:cubicBezTo>
                  <a:cubicBezTo>
                    <a:pt x="656" y="5187"/>
                    <a:pt x="656" y="5187"/>
                    <a:pt x="656" y="5187"/>
                  </a:cubicBezTo>
                  <a:lnTo>
                    <a:pt x="656" y="5187"/>
                  </a:lnTo>
                  <a:cubicBezTo>
                    <a:pt x="718" y="5218"/>
                    <a:pt x="968" y="5312"/>
                    <a:pt x="1250" y="5343"/>
                  </a:cubicBezTo>
                  <a:cubicBezTo>
                    <a:pt x="1437" y="5374"/>
                    <a:pt x="1625" y="5405"/>
                    <a:pt x="1843" y="5405"/>
                  </a:cubicBezTo>
                  <a:cubicBezTo>
                    <a:pt x="2187" y="5405"/>
                    <a:pt x="2593" y="5280"/>
                    <a:pt x="3031" y="4999"/>
                  </a:cubicBezTo>
                  <a:lnTo>
                    <a:pt x="2375" y="4874"/>
                  </a:lnTo>
                  <a:close/>
                  <a:moveTo>
                    <a:pt x="1156" y="5155"/>
                  </a:moveTo>
                  <a:lnTo>
                    <a:pt x="1156" y="5155"/>
                  </a:lnTo>
                  <a:cubicBezTo>
                    <a:pt x="968" y="5062"/>
                    <a:pt x="812" y="4937"/>
                    <a:pt x="687" y="4749"/>
                  </a:cubicBezTo>
                  <a:cubicBezTo>
                    <a:pt x="625" y="4624"/>
                    <a:pt x="531" y="4499"/>
                    <a:pt x="500" y="4343"/>
                  </a:cubicBezTo>
                  <a:cubicBezTo>
                    <a:pt x="0" y="4249"/>
                    <a:pt x="0" y="4249"/>
                    <a:pt x="0" y="4249"/>
                  </a:cubicBezTo>
                  <a:cubicBezTo>
                    <a:pt x="62" y="4437"/>
                    <a:pt x="125" y="4624"/>
                    <a:pt x="250" y="4780"/>
                  </a:cubicBezTo>
                  <a:cubicBezTo>
                    <a:pt x="312" y="4905"/>
                    <a:pt x="406" y="4999"/>
                    <a:pt x="500" y="5093"/>
                  </a:cubicBezTo>
                  <a:cubicBezTo>
                    <a:pt x="1156" y="5155"/>
                    <a:pt x="1156" y="5155"/>
                    <a:pt x="1156" y="5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2643" y="1265238"/>
            <a:ext cx="7219684" cy="1610570"/>
          </a:xfrm>
        </p:spPr>
        <p:txBody>
          <a:bodyPr/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000" b="0" cap="none" baseline="0">
                <a:solidFill>
                  <a:schemeClr val="tx2"/>
                </a:solidFill>
              </a:defRPr>
            </a:lvl1pPr>
          </a:lstStyle>
          <a:p>
            <a:r>
              <a:rPr lang="en-AU" dirty="0"/>
              <a:t>This is a divider page</a:t>
            </a:r>
            <a:br>
              <a:rPr lang="en-AU" dirty="0"/>
            </a:br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sit.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2644" y="3076330"/>
            <a:ext cx="7237684" cy="1085363"/>
          </a:xfrm>
        </p:spPr>
        <p:txBody>
          <a:bodyPr anchor="t"/>
          <a:lstStyle>
            <a:lvl1pPr marL="0" indent="0">
              <a:buNone/>
              <a:defRPr sz="3000" b="0" i="1">
                <a:solidFill>
                  <a:srgbClr val="1086C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/>
              <a:t>This is a subhead, </a:t>
            </a:r>
            <a:r>
              <a:rPr lang="en-AU" dirty="0" err="1"/>
              <a:t>lorem</a:t>
            </a:r>
            <a:r>
              <a:rPr lang="en-AU" dirty="0"/>
              <a:t> </a:t>
            </a:r>
            <a:r>
              <a:rPr lang="en-AU" dirty="0" err="1"/>
              <a:t>ipsum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br>
              <a:rPr lang="en-AU" dirty="0"/>
            </a:br>
            <a:r>
              <a:rPr lang="en-AU" dirty="0"/>
              <a:t>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Sed</a:t>
            </a:r>
            <a:r>
              <a:rPr lang="en-AU" dirty="0"/>
              <a:t> </a:t>
            </a:r>
            <a:r>
              <a:rPr lang="en-AU" dirty="0" err="1"/>
              <a:t>ut</a:t>
            </a:r>
            <a:r>
              <a:rPr lang="en-AU" dirty="0"/>
              <a:t> </a:t>
            </a:r>
            <a:r>
              <a:rPr lang="en-AU" dirty="0" err="1"/>
              <a:t>perspiciatis</a:t>
            </a:r>
            <a:r>
              <a:rPr lang="en-AU" dirty="0"/>
              <a:t> </a:t>
            </a:r>
            <a:r>
              <a:rPr lang="en-AU" dirty="0" err="1"/>
              <a:t>unde</a:t>
            </a:r>
            <a:r>
              <a:rPr lang="en-AU" dirty="0"/>
              <a:t> </a:t>
            </a:r>
            <a:r>
              <a:rPr lang="en-AU" dirty="0" err="1"/>
              <a:t>omnis</a:t>
            </a:r>
            <a:r>
              <a:rPr lang="en-AU" dirty="0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8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249238"/>
            <a:ext cx="8915400" cy="5683249"/>
          </a:xfrm>
        </p:spPr>
        <p:txBody>
          <a:bodyPr/>
          <a:lstStyle>
            <a:lvl1pPr marL="0" indent="0">
              <a:buNone/>
              <a:defRPr sz="2500" i="1" baseline="0">
                <a:solidFill>
                  <a:schemeClr val="tx2"/>
                </a:solidFill>
              </a:defRPr>
            </a:lvl1pPr>
            <a:lvl2pPr>
              <a:defRPr sz="2500" i="1">
                <a:solidFill>
                  <a:schemeClr val="tx2"/>
                </a:solidFill>
              </a:defRPr>
            </a:lvl2pPr>
            <a:lvl3pPr>
              <a:defRPr sz="2500" i="1">
                <a:solidFill>
                  <a:schemeClr val="tx2"/>
                </a:solidFill>
              </a:defRPr>
            </a:lvl3pPr>
            <a:lvl4pPr>
              <a:defRPr sz="2500" i="1">
                <a:solidFill>
                  <a:schemeClr val="tx2"/>
                </a:solidFill>
              </a:defRPr>
            </a:lvl4pPr>
            <a:lvl5pPr>
              <a:defRPr sz="2500" i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This is a ‘standard page’,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</a:t>
            </a:r>
          </a:p>
          <a:p>
            <a:pPr lvl="0"/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493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dirty="0"/>
            </a:lvl1pPr>
          </a:lstStyle>
          <a:p>
            <a:pPr lvl="0"/>
            <a:r>
              <a:rPr lang="en-AU" dirty="0"/>
              <a:t>Insert heading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265238"/>
            <a:ext cx="8915400" cy="4667250"/>
          </a:xfrm>
        </p:spPr>
        <p:txBody>
          <a:bodyPr/>
          <a:lstStyle/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8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5300" y="1644316"/>
            <a:ext cx="8915400" cy="4288172"/>
          </a:xfrm>
        </p:spPr>
        <p:txBody>
          <a:bodyPr/>
          <a:lstStyle/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95300" y="951408"/>
            <a:ext cx="8915400" cy="323504"/>
          </a:xfrm>
        </p:spPr>
        <p:txBody>
          <a:bodyPr t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600" b="0" i="1">
                <a:solidFill>
                  <a:srgbClr val="00587C"/>
                </a:solidFill>
              </a:defRPr>
            </a:lvl1pPr>
          </a:lstStyle>
          <a:p>
            <a:pPr lvl="0"/>
            <a:r>
              <a:rPr lang="en-AU" dirty="0"/>
              <a:t>Insert subhead here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495300" y="268956"/>
            <a:ext cx="8915400" cy="65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Insert heading here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67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68956"/>
            <a:ext cx="8915400" cy="65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Insert heading here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5568"/>
            <a:ext cx="9906000" cy="685800"/>
          </a:xfrm>
          <a:prstGeom prst="rect">
            <a:avLst/>
          </a:prstGeom>
        </p:spPr>
      </p:pic>
      <p:grpSp>
        <p:nvGrpSpPr>
          <p:cNvPr id="1027" name="Group 32"/>
          <p:cNvGrpSpPr>
            <a:grpSpLocks/>
          </p:cNvGrpSpPr>
          <p:nvPr userDrawn="1"/>
        </p:nvGrpSpPr>
        <p:grpSpPr bwMode="auto">
          <a:xfrm>
            <a:off x="7950597" y="6378456"/>
            <a:ext cx="1387872" cy="342900"/>
            <a:chOff x="1403350" y="4029075"/>
            <a:chExt cx="7267575" cy="1946275"/>
          </a:xfrm>
        </p:grpSpPr>
        <p:sp>
          <p:nvSpPr>
            <p:cNvPr id="31" name="Freeform 20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21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22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23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24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25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26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27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28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29"/>
            <p:cNvSpPr>
              <a:spLocks noChangeArrowheads="1"/>
            </p:cNvSpPr>
            <p:nvPr/>
          </p:nvSpPr>
          <p:spPr bwMode="auto">
            <a:xfrm>
              <a:off x="1403350" y="4488609"/>
              <a:ext cx="774487" cy="991159"/>
            </a:xfrm>
            <a:custGeom>
              <a:avLst/>
              <a:gdLst>
                <a:gd name="T0" fmla="*/ 219 w 2158"/>
                <a:gd name="T1" fmla="*/ 844 h 2750"/>
                <a:gd name="T2" fmla="*/ 219 w 2158"/>
                <a:gd name="T3" fmla="*/ 844 h 2750"/>
                <a:gd name="T4" fmla="*/ 1282 w 2158"/>
                <a:gd name="T5" fmla="*/ 0 h 2750"/>
                <a:gd name="T6" fmla="*/ 2126 w 2158"/>
                <a:gd name="T7" fmla="*/ 750 h 2750"/>
                <a:gd name="T8" fmla="*/ 2063 w 2158"/>
                <a:gd name="T9" fmla="*/ 969 h 2750"/>
                <a:gd name="T10" fmla="*/ 1563 w 2158"/>
                <a:gd name="T11" fmla="*/ 969 h 2750"/>
                <a:gd name="T12" fmla="*/ 1594 w 2158"/>
                <a:gd name="T13" fmla="*/ 813 h 2750"/>
                <a:gd name="T14" fmla="*/ 1219 w 2158"/>
                <a:gd name="T15" fmla="*/ 438 h 2750"/>
                <a:gd name="T16" fmla="*/ 719 w 2158"/>
                <a:gd name="T17" fmla="*/ 907 h 2750"/>
                <a:gd name="T18" fmla="*/ 594 w 2158"/>
                <a:gd name="T19" fmla="*/ 1843 h 2750"/>
                <a:gd name="T20" fmla="*/ 969 w 2158"/>
                <a:gd name="T21" fmla="*/ 2312 h 2750"/>
                <a:gd name="T22" fmla="*/ 1438 w 2158"/>
                <a:gd name="T23" fmla="*/ 1937 h 2750"/>
                <a:gd name="T24" fmla="*/ 1438 w 2158"/>
                <a:gd name="T25" fmla="*/ 1749 h 2750"/>
                <a:gd name="T26" fmla="*/ 1969 w 2158"/>
                <a:gd name="T27" fmla="*/ 1749 h 2750"/>
                <a:gd name="T28" fmla="*/ 1938 w 2158"/>
                <a:gd name="T29" fmla="*/ 1999 h 2750"/>
                <a:gd name="T30" fmla="*/ 907 w 2158"/>
                <a:gd name="T31" fmla="*/ 2749 h 2750"/>
                <a:gd name="T32" fmla="*/ 63 w 2158"/>
                <a:gd name="T33" fmla="*/ 1906 h 2750"/>
                <a:gd name="T34" fmla="*/ 219 w 2158"/>
                <a:gd name="T35" fmla="*/ 844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8" h="2750">
                  <a:moveTo>
                    <a:pt x="219" y="844"/>
                  </a:moveTo>
                  <a:lnTo>
                    <a:pt x="219" y="844"/>
                  </a:lnTo>
                  <a:cubicBezTo>
                    <a:pt x="282" y="344"/>
                    <a:pt x="719" y="0"/>
                    <a:pt x="1282" y="0"/>
                  </a:cubicBezTo>
                  <a:cubicBezTo>
                    <a:pt x="1844" y="0"/>
                    <a:pt x="2157" y="313"/>
                    <a:pt x="2126" y="750"/>
                  </a:cubicBezTo>
                  <a:cubicBezTo>
                    <a:pt x="2063" y="969"/>
                    <a:pt x="2063" y="969"/>
                    <a:pt x="2063" y="969"/>
                  </a:cubicBezTo>
                  <a:cubicBezTo>
                    <a:pt x="1563" y="969"/>
                    <a:pt x="1563" y="969"/>
                    <a:pt x="1563" y="969"/>
                  </a:cubicBezTo>
                  <a:cubicBezTo>
                    <a:pt x="1594" y="813"/>
                    <a:pt x="1594" y="813"/>
                    <a:pt x="1594" y="813"/>
                  </a:cubicBezTo>
                  <a:cubicBezTo>
                    <a:pt x="1626" y="563"/>
                    <a:pt x="1469" y="438"/>
                    <a:pt x="1219" y="438"/>
                  </a:cubicBezTo>
                  <a:cubicBezTo>
                    <a:pt x="969" y="438"/>
                    <a:pt x="782" y="594"/>
                    <a:pt x="719" y="907"/>
                  </a:cubicBezTo>
                  <a:cubicBezTo>
                    <a:pt x="594" y="1843"/>
                    <a:pt x="594" y="1843"/>
                    <a:pt x="594" y="1843"/>
                  </a:cubicBezTo>
                  <a:cubicBezTo>
                    <a:pt x="563" y="2156"/>
                    <a:pt x="719" y="2312"/>
                    <a:pt x="969" y="2312"/>
                  </a:cubicBezTo>
                  <a:cubicBezTo>
                    <a:pt x="1188" y="2312"/>
                    <a:pt x="1376" y="2187"/>
                    <a:pt x="1438" y="1937"/>
                  </a:cubicBezTo>
                  <a:cubicBezTo>
                    <a:pt x="1438" y="1749"/>
                    <a:pt x="1438" y="1749"/>
                    <a:pt x="1438" y="1749"/>
                  </a:cubicBezTo>
                  <a:cubicBezTo>
                    <a:pt x="1969" y="1749"/>
                    <a:pt x="1969" y="1749"/>
                    <a:pt x="1969" y="1749"/>
                  </a:cubicBezTo>
                  <a:cubicBezTo>
                    <a:pt x="1938" y="1999"/>
                    <a:pt x="1938" y="1999"/>
                    <a:pt x="1938" y="1999"/>
                  </a:cubicBezTo>
                  <a:cubicBezTo>
                    <a:pt x="1876" y="2437"/>
                    <a:pt x="1438" y="2749"/>
                    <a:pt x="907" y="2749"/>
                  </a:cubicBezTo>
                  <a:cubicBezTo>
                    <a:pt x="344" y="2749"/>
                    <a:pt x="0" y="2406"/>
                    <a:pt x="63" y="1906"/>
                  </a:cubicBezTo>
                  <a:lnTo>
                    <a:pt x="219" y="8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30"/>
            <p:cNvSpPr>
              <a:spLocks noChangeArrowheads="1"/>
            </p:cNvSpPr>
            <p:nvPr/>
          </p:nvSpPr>
          <p:spPr bwMode="auto">
            <a:xfrm>
              <a:off x="2123803" y="4515644"/>
              <a:ext cx="594374" cy="955116"/>
            </a:xfrm>
            <a:custGeom>
              <a:avLst/>
              <a:gdLst>
                <a:gd name="T0" fmla="*/ 375 w 1657"/>
                <a:gd name="T1" fmla="*/ 0 h 2656"/>
                <a:gd name="T2" fmla="*/ 875 w 1657"/>
                <a:gd name="T3" fmla="*/ 0 h 2656"/>
                <a:gd name="T4" fmla="*/ 562 w 1657"/>
                <a:gd name="T5" fmla="*/ 2217 h 2656"/>
                <a:gd name="T6" fmla="*/ 1656 w 1657"/>
                <a:gd name="T7" fmla="*/ 2217 h 2656"/>
                <a:gd name="T8" fmla="*/ 1593 w 1657"/>
                <a:gd name="T9" fmla="*/ 2655 h 2656"/>
                <a:gd name="T10" fmla="*/ 0 w 1657"/>
                <a:gd name="T11" fmla="*/ 2655 h 2656"/>
                <a:gd name="T12" fmla="*/ 375 w 1657"/>
                <a:gd name="T1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2656">
                  <a:moveTo>
                    <a:pt x="375" y="0"/>
                  </a:moveTo>
                  <a:lnTo>
                    <a:pt x="875" y="0"/>
                  </a:lnTo>
                  <a:lnTo>
                    <a:pt x="562" y="2217"/>
                  </a:lnTo>
                  <a:lnTo>
                    <a:pt x="1656" y="2217"/>
                  </a:lnTo>
                  <a:lnTo>
                    <a:pt x="1593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31"/>
            <p:cNvSpPr>
              <a:spLocks noChangeArrowheads="1"/>
            </p:cNvSpPr>
            <p:nvPr/>
          </p:nvSpPr>
          <p:spPr bwMode="auto">
            <a:xfrm>
              <a:off x="2718177" y="4515644"/>
              <a:ext cx="720453" cy="955116"/>
            </a:xfrm>
            <a:custGeom>
              <a:avLst/>
              <a:gdLst>
                <a:gd name="T0" fmla="*/ 375 w 2001"/>
                <a:gd name="T1" fmla="*/ 0 h 2656"/>
                <a:gd name="T2" fmla="*/ 2000 w 2001"/>
                <a:gd name="T3" fmla="*/ 0 h 2656"/>
                <a:gd name="T4" fmla="*/ 1937 w 2001"/>
                <a:gd name="T5" fmla="*/ 406 h 2656"/>
                <a:gd name="T6" fmla="*/ 844 w 2001"/>
                <a:gd name="T7" fmla="*/ 406 h 2656"/>
                <a:gd name="T8" fmla="*/ 750 w 2001"/>
                <a:gd name="T9" fmla="*/ 1125 h 2656"/>
                <a:gd name="T10" fmla="*/ 1656 w 2001"/>
                <a:gd name="T11" fmla="*/ 1125 h 2656"/>
                <a:gd name="T12" fmla="*/ 1594 w 2001"/>
                <a:gd name="T13" fmla="*/ 1561 h 2656"/>
                <a:gd name="T14" fmla="*/ 687 w 2001"/>
                <a:gd name="T15" fmla="*/ 1561 h 2656"/>
                <a:gd name="T16" fmla="*/ 594 w 2001"/>
                <a:gd name="T17" fmla="*/ 2217 h 2656"/>
                <a:gd name="T18" fmla="*/ 1719 w 2001"/>
                <a:gd name="T19" fmla="*/ 2217 h 2656"/>
                <a:gd name="T20" fmla="*/ 1656 w 2001"/>
                <a:gd name="T21" fmla="*/ 2655 h 2656"/>
                <a:gd name="T22" fmla="*/ 0 w 2001"/>
                <a:gd name="T23" fmla="*/ 2655 h 2656"/>
                <a:gd name="T24" fmla="*/ 375 w 2001"/>
                <a:gd name="T25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1" h="2656">
                  <a:moveTo>
                    <a:pt x="375" y="0"/>
                  </a:moveTo>
                  <a:lnTo>
                    <a:pt x="2000" y="0"/>
                  </a:lnTo>
                  <a:lnTo>
                    <a:pt x="1937" y="406"/>
                  </a:lnTo>
                  <a:lnTo>
                    <a:pt x="844" y="406"/>
                  </a:lnTo>
                  <a:lnTo>
                    <a:pt x="750" y="1125"/>
                  </a:lnTo>
                  <a:lnTo>
                    <a:pt x="1656" y="1125"/>
                  </a:lnTo>
                  <a:lnTo>
                    <a:pt x="1594" y="1561"/>
                  </a:lnTo>
                  <a:lnTo>
                    <a:pt x="687" y="1561"/>
                  </a:lnTo>
                  <a:lnTo>
                    <a:pt x="594" y="2217"/>
                  </a:lnTo>
                  <a:lnTo>
                    <a:pt x="1719" y="2217"/>
                  </a:lnTo>
                  <a:lnTo>
                    <a:pt x="1656" y="2655"/>
                  </a:lnTo>
                  <a:lnTo>
                    <a:pt x="0" y="2655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32"/>
            <p:cNvSpPr>
              <a:spLocks noChangeArrowheads="1"/>
            </p:cNvSpPr>
            <p:nvPr/>
          </p:nvSpPr>
          <p:spPr bwMode="auto">
            <a:xfrm>
              <a:off x="3339571" y="4515644"/>
              <a:ext cx="828521" cy="955116"/>
            </a:xfrm>
            <a:custGeom>
              <a:avLst/>
              <a:gdLst>
                <a:gd name="T0" fmla="*/ 1281 w 2313"/>
                <a:gd name="T1" fmla="*/ 0 h 2656"/>
                <a:gd name="T2" fmla="*/ 1281 w 2313"/>
                <a:gd name="T3" fmla="*/ 0 h 2656"/>
                <a:gd name="T4" fmla="*/ 1750 w 2313"/>
                <a:gd name="T5" fmla="*/ 0 h 2656"/>
                <a:gd name="T6" fmla="*/ 2312 w 2313"/>
                <a:gd name="T7" fmla="*/ 2655 h 2656"/>
                <a:gd name="T8" fmla="*/ 1781 w 2313"/>
                <a:gd name="T9" fmla="*/ 2655 h 2656"/>
                <a:gd name="T10" fmla="*/ 1656 w 2313"/>
                <a:gd name="T11" fmla="*/ 1999 h 2656"/>
                <a:gd name="T12" fmla="*/ 812 w 2313"/>
                <a:gd name="T13" fmla="*/ 1999 h 2656"/>
                <a:gd name="T14" fmla="*/ 531 w 2313"/>
                <a:gd name="T15" fmla="*/ 2655 h 2656"/>
                <a:gd name="T16" fmla="*/ 0 w 2313"/>
                <a:gd name="T17" fmla="*/ 2655 h 2656"/>
                <a:gd name="T18" fmla="*/ 1281 w 2313"/>
                <a:gd name="T19" fmla="*/ 0 h 2656"/>
                <a:gd name="T20" fmla="*/ 1593 w 2313"/>
                <a:gd name="T21" fmla="*/ 1593 h 2656"/>
                <a:gd name="T22" fmla="*/ 1593 w 2313"/>
                <a:gd name="T23" fmla="*/ 1593 h 2656"/>
                <a:gd name="T24" fmla="*/ 1437 w 2313"/>
                <a:gd name="T25" fmla="*/ 625 h 2656"/>
                <a:gd name="T26" fmla="*/ 1000 w 2313"/>
                <a:gd name="T27" fmla="*/ 1593 h 2656"/>
                <a:gd name="T28" fmla="*/ 1593 w 2313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3" h="2656">
                  <a:moveTo>
                    <a:pt x="1281" y="0"/>
                  </a:moveTo>
                  <a:lnTo>
                    <a:pt x="1281" y="0"/>
                  </a:lnTo>
                  <a:cubicBezTo>
                    <a:pt x="1750" y="0"/>
                    <a:pt x="1750" y="0"/>
                    <a:pt x="1750" y="0"/>
                  </a:cubicBezTo>
                  <a:cubicBezTo>
                    <a:pt x="2312" y="2655"/>
                    <a:pt x="2312" y="2655"/>
                    <a:pt x="2312" y="2655"/>
                  </a:cubicBezTo>
                  <a:cubicBezTo>
                    <a:pt x="1781" y="2655"/>
                    <a:pt x="1781" y="2655"/>
                    <a:pt x="1781" y="2655"/>
                  </a:cubicBezTo>
                  <a:cubicBezTo>
                    <a:pt x="1656" y="1999"/>
                    <a:pt x="1656" y="1999"/>
                    <a:pt x="1656" y="1999"/>
                  </a:cubicBezTo>
                  <a:cubicBezTo>
                    <a:pt x="812" y="1999"/>
                    <a:pt x="812" y="1999"/>
                    <a:pt x="812" y="1999"/>
                  </a:cubicBezTo>
                  <a:cubicBezTo>
                    <a:pt x="531" y="2655"/>
                    <a:pt x="531" y="2655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1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2" y="1405"/>
                    <a:pt x="1437" y="812"/>
                    <a:pt x="1437" y="625"/>
                  </a:cubicBezTo>
                  <a:cubicBezTo>
                    <a:pt x="1000" y="1593"/>
                    <a:pt x="1000" y="1593"/>
                    <a:pt x="1000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33"/>
            <p:cNvSpPr>
              <a:spLocks noChangeArrowheads="1"/>
            </p:cNvSpPr>
            <p:nvPr/>
          </p:nvSpPr>
          <p:spPr bwMode="auto">
            <a:xfrm>
              <a:off x="4195106" y="4515644"/>
              <a:ext cx="828521" cy="955116"/>
            </a:xfrm>
            <a:custGeom>
              <a:avLst/>
              <a:gdLst>
                <a:gd name="T0" fmla="*/ 375 w 2313"/>
                <a:gd name="T1" fmla="*/ 0 h 2656"/>
                <a:gd name="T2" fmla="*/ 375 w 2313"/>
                <a:gd name="T3" fmla="*/ 0 h 2656"/>
                <a:gd name="T4" fmla="*/ 906 w 2313"/>
                <a:gd name="T5" fmla="*/ 0 h 2656"/>
                <a:gd name="T6" fmla="*/ 1593 w 2313"/>
                <a:gd name="T7" fmla="*/ 1655 h 2656"/>
                <a:gd name="T8" fmla="*/ 1812 w 2313"/>
                <a:gd name="T9" fmla="*/ 0 h 2656"/>
                <a:gd name="T10" fmla="*/ 2312 w 2313"/>
                <a:gd name="T11" fmla="*/ 0 h 2656"/>
                <a:gd name="T12" fmla="*/ 1968 w 2313"/>
                <a:gd name="T13" fmla="*/ 2655 h 2656"/>
                <a:gd name="T14" fmla="*/ 1406 w 2313"/>
                <a:gd name="T15" fmla="*/ 2655 h 2656"/>
                <a:gd name="T16" fmla="*/ 749 w 2313"/>
                <a:gd name="T17" fmla="*/ 969 h 2656"/>
                <a:gd name="T18" fmla="*/ 531 w 2313"/>
                <a:gd name="T19" fmla="*/ 2655 h 2656"/>
                <a:gd name="T20" fmla="*/ 0 w 2313"/>
                <a:gd name="T21" fmla="*/ 2655 h 2656"/>
                <a:gd name="T22" fmla="*/ 375 w 2313"/>
                <a:gd name="T23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3" h="2656">
                  <a:moveTo>
                    <a:pt x="375" y="0"/>
                  </a:moveTo>
                  <a:lnTo>
                    <a:pt x="375" y="0"/>
                  </a:lnTo>
                  <a:cubicBezTo>
                    <a:pt x="906" y="0"/>
                    <a:pt x="906" y="0"/>
                    <a:pt x="906" y="0"/>
                  </a:cubicBezTo>
                  <a:cubicBezTo>
                    <a:pt x="1593" y="1655"/>
                    <a:pt x="1593" y="1655"/>
                    <a:pt x="1593" y="1655"/>
                  </a:cubicBezTo>
                  <a:cubicBezTo>
                    <a:pt x="1656" y="1125"/>
                    <a:pt x="1750" y="562"/>
                    <a:pt x="1812" y="0"/>
                  </a:cubicBezTo>
                  <a:cubicBezTo>
                    <a:pt x="2312" y="0"/>
                    <a:pt x="2312" y="0"/>
                    <a:pt x="2312" y="0"/>
                  </a:cubicBezTo>
                  <a:cubicBezTo>
                    <a:pt x="1968" y="2655"/>
                    <a:pt x="1968" y="2655"/>
                    <a:pt x="1968" y="2655"/>
                  </a:cubicBezTo>
                  <a:cubicBezTo>
                    <a:pt x="1406" y="2655"/>
                    <a:pt x="1406" y="2655"/>
                    <a:pt x="1406" y="2655"/>
                  </a:cubicBezTo>
                  <a:cubicBezTo>
                    <a:pt x="749" y="969"/>
                    <a:pt x="749" y="969"/>
                    <a:pt x="749" y="969"/>
                  </a:cubicBezTo>
                  <a:cubicBezTo>
                    <a:pt x="687" y="1219"/>
                    <a:pt x="562" y="2374"/>
                    <a:pt x="531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34"/>
            <p:cNvSpPr>
              <a:spLocks noChangeArrowheads="1"/>
            </p:cNvSpPr>
            <p:nvPr/>
          </p:nvSpPr>
          <p:spPr bwMode="auto">
            <a:xfrm>
              <a:off x="4924568" y="4515644"/>
              <a:ext cx="828521" cy="955116"/>
            </a:xfrm>
            <a:custGeom>
              <a:avLst/>
              <a:gdLst>
                <a:gd name="T0" fmla="*/ 1280 w 2312"/>
                <a:gd name="T1" fmla="*/ 0 h 2656"/>
                <a:gd name="T2" fmla="*/ 1280 w 2312"/>
                <a:gd name="T3" fmla="*/ 0 h 2656"/>
                <a:gd name="T4" fmla="*/ 1749 w 2312"/>
                <a:gd name="T5" fmla="*/ 0 h 2656"/>
                <a:gd name="T6" fmla="*/ 2311 w 2312"/>
                <a:gd name="T7" fmla="*/ 2655 h 2656"/>
                <a:gd name="T8" fmla="*/ 1780 w 2312"/>
                <a:gd name="T9" fmla="*/ 2655 h 2656"/>
                <a:gd name="T10" fmla="*/ 1655 w 2312"/>
                <a:gd name="T11" fmla="*/ 1999 h 2656"/>
                <a:gd name="T12" fmla="*/ 811 w 2312"/>
                <a:gd name="T13" fmla="*/ 1999 h 2656"/>
                <a:gd name="T14" fmla="*/ 530 w 2312"/>
                <a:gd name="T15" fmla="*/ 2655 h 2656"/>
                <a:gd name="T16" fmla="*/ 0 w 2312"/>
                <a:gd name="T17" fmla="*/ 2655 h 2656"/>
                <a:gd name="T18" fmla="*/ 1280 w 2312"/>
                <a:gd name="T19" fmla="*/ 0 h 2656"/>
                <a:gd name="T20" fmla="*/ 1593 w 2312"/>
                <a:gd name="T21" fmla="*/ 1593 h 2656"/>
                <a:gd name="T22" fmla="*/ 1593 w 2312"/>
                <a:gd name="T23" fmla="*/ 1593 h 2656"/>
                <a:gd name="T24" fmla="*/ 1436 w 2312"/>
                <a:gd name="T25" fmla="*/ 625 h 2656"/>
                <a:gd name="T26" fmla="*/ 999 w 2312"/>
                <a:gd name="T27" fmla="*/ 1593 h 2656"/>
                <a:gd name="T28" fmla="*/ 1593 w 2312"/>
                <a:gd name="T29" fmla="*/ 1593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2" h="2656">
                  <a:moveTo>
                    <a:pt x="1280" y="0"/>
                  </a:moveTo>
                  <a:lnTo>
                    <a:pt x="1280" y="0"/>
                  </a:lnTo>
                  <a:cubicBezTo>
                    <a:pt x="1749" y="0"/>
                    <a:pt x="1749" y="0"/>
                    <a:pt x="1749" y="0"/>
                  </a:cubicBezTo>
                  <a:cubicBezTo>
                    <a:pt x="2311" y="2655"/>
                    <a:pt x="2311" y="2655"/>
                    <a:pt x="2311" y="2655"/>
                  </a:cubicBezTo>
                  <a:cubicBezTo>
                    <a:pt x="1780" y="2655"/>
                    <a:pt x="1780" y="2655"/>
                    <a:pt x="1780" y="2655"/>
                  </a:cubicBezTo>
                  <a:cubicBezTo>
                    <a:pt x="1655" y="1999"/>
                    <a:pt x="1655" y="1999"/>
                    <a:pt x="1655" y="1999"/>
                  </a:cubicBezTo>
                  <a:cubicBezTo>
                    <a:pt x="811" y="1999"/>
                    <a:pt x="811" y="1999"/>
                    <a:pt x="811" y="1999"/>
                  </a:cubicBezTo>
                  <a:cubicBezTo>
                    <a:pt x="530" y="2655"/>
                    <a:pt x="530" y="2655"/>
                    <a:pt x="530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0" y="0"/>
                  </a:lnTo>
                  <a:close/>
                  <a:moveTo>
                    <a:pt x="1593" y="1593"/>
                  </a:moveTo>
                  <a:lnTo>
                    <a:pt x="1593" y="1593"/>
                  </a:lnTo>
                  <a:cubicBezTo>
                    <a:pt x="1561" y="1405"/>
                    <a:pt x="1436" y="812"/>
                    <a:pt x="1436" y="625"/>
                  </a:cubicBezTo>
                  <a:cubicBezTo>
                    <a:pt x="999" y="1593"/>
                    <a:pt x="999" y="1593"/>
                    <a:pt x="999" y="1593"/>
                  </a:cubicBezTo>
                  <a:lnTo>
                    <a:pt x="1593" y="15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35"/>
            <p:cNvSpPr>
              <a:spLocks noChangeArrowheads="1"/>
            </p:cNvSpPr>
            <p:nvPr/>
          </p:nvSpPr>
          <p:spPr bwMode="auto">
            <a:xfrm>
              <a:off x="5789112" y="4515644"/>
              <a:ext cx="1206759" cy="955116"/>
            </a:xfrm>
            <a:custGeom>
              <a:avLst/>
              <a:gdLst>
                <a:gd name="T0" fmla="*/ 0 w 3345"/>
                <a:gd name="T1" fmla="*/ 0 h 2656"/>
                <a:gd name="T2" fmla="*/ 313 w 3345"/>
                <a:gd name="T3" fmla="*/ 0 h 2656"/>
                <a:gd name="T4" fmla="*/ 625 w 3345"/>
                <a:gd name="T5" fmla="*/ 2280 h 2656"/>
                <a:gd name="T6" fmla="*/ 1531 w 3345"/>
                <a:gd name="T7" fmla="*/ 0 h 2656"/>
                <a:gd name="T8" fmla="*/ 1844 w 3345"/>
                <a:gd name="T9" fmla="*/ 0 h 2656"/>
                <a:gd name="T10" fmla="*/ 2125 w 3345"/>
                <a:gd name="T11" fmla="*/ 2280 h 2656"/>
                <a:gd name="T12" fmla="*/ 3063 w 3345"/>
                <a:gd name="T13" fmla="*/ 0 h 2656"/>
                <a:gd name="T14" fmla="*/ 3344 w 3345"/>
                <a:gd name="T15" fmla="*/ 0 h 2656"/>
                <a:gd name="T16" fmla="*/ 2188 w 3345"/>
                <a:gd name="T17" fmla="*/ 2655 h 2656"/>
                <a:gd name="T18" fmla="*/ 1875 w 3345"/>
                <a:gd name="T19" fmla="*/ 2655 h 2656"/>
                <a:gd name="T20" fmla="*/ 1625 w 3345"/>
                <a:gd name="T21" fmla="*/ 344 h 2656"/>
                <a:gd name="T22" fmla="*/ 750 w 3345"/>
                <a:gd name="T23" fmla="*/ 2655 h 2656"/>
                <a:gd name="T24" fmla="*/ 438 w 3345"/>
                <a:gd name="T25" fmla="*/ 2655 h 2656"/>
                <a:gd name="T26" fmla="*/ 0 w 3345"/>
                <a:gd name="T27" fmla="*/ 0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5" h="2656">
                  <a:moveTo>
                    <a:pt x="0" y="0"/>
                  </a:moveTo>
                  <a:lnTo>
                    <a:pt x="313" y="0"/>
                  </a:lnTo>
                  <a:lnTo>
                    <a:pt x="625" y="2280"/>
                  </a:lnTo>
                  <a:lnTo>
                    <a:pt x="1531" y="0"/>
                  </a:lnTo>
                  <a:lnTo>
                    <a:pt x="1844" y="0"/>
                  </a:lnTo>
                  <a:lnTo>
                    <a:pt x="2125" y="2280"/>
                  </a:lnTo>
                  <a:lnTo>
                    <a:pt x="3063" y="0"/>
                  </a:lnTo>
                  <a:lnTo>
                    <a:pt x="3344" y="0"/>
                  </a:lnTo>
                  <a:lnTo>
                    <a:pt x="2188" y="2655"/>
                  </a:lnTo>
                  <a:lnTo>
                    <a:pt x="1875" y="2655"/>
                  </a:lnTo>
                  <a:lnTo>
                    <a:pt x="1625" y="344"/>
                  </a:lnTo>
                  <a:lnTo>
                    <a:pt x="750" y="2655"/>
                  </a:lnTo>
                  <a:lnTo>
                    <a:pt x="438" y="2655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36"/>
            <p:cNvSpPr>
              <a:spLocks noChangeArrowheads="1"/>
            </p:cNvSpPr>
            <p:nvPr/>
          </p:nvSpPr>
          <p:spPr bwMode="auto">
            <a:xfrm>
              <a:off x="6788738" y="4515644"/>
              <a:ext cx="774487" cy="955116"/>
            </a:xfrm>
            <a:custGeom>
              <a:avLst/>
              <a:gdLst>
                <a:gd name="T0" fmla="*/ 1282 w 2158"/>
                <a:gd name="T1" fmla="*/ 0 h 2656"/>
                <a:gd name="T2" fmla="*/ 1282 w 2158"/>
                <a:gd name="T3" fmla="*/ 0 h 2656"/>
                <a:gd name="T4" fmla="*/ 1594 w 2158"/>
                <a:gd name="T5" fmla="*/ 0 h 2656"/>
                <a:gd name="T6" fmla="*/ 2157 w 2158"/>
                <a:gd name="T7" fmla="*/ 2655 h 2656"/>
                <a:gd name="T8" fmla="*/ 1844 w 2158"/>
                <a:gd name="T9" fmla="*/ 2655 h 2656"/>
                <a:gd name="T10" fmla="*/ 1688 w 2158"/>
                <a:gd name="T11" fmla="*/ 1811 h 2656"/>
                <a:gd name="T12" fmla="*/ 657 w 2158"/>
                <a:gd name="T13" fmla="*/ 1811 h 2656"/>
                <a:gd name="T14" fmla="*/ 282 w 2158"/>
                <a:gd name="T15" fmla="*/ 2655 h 2656"/>
                <a:gd name="T16" fmla="*/ 0 w 2158"/>
                <a:gd name="T17" fmla="*/ 2655 h 2656"/>
                <a:gd name="T18" fmla="*/ 1282 w 2158"/>
                <a:gd name="T19" fmla="*/ 0 h 2656"/>
                <a:gd name="T20" fmla="*/ 1625 w 2158"/>
                <a:gd name="T21" fmla="*/ 1561 h 2656"/>
                <a:gd name="T22" fmla="*/ 1625 w 2158"/>
                <a:gd name="T23" fmla="*/ 1561 h 2656"/>
                <a:gd name="T24" fmla="*/ 1375 w 2158"/>
                <a:gd name="T25" fmla="*/ 312 h 2656"/>
                <a:gd name="T26" fmla="*/ 813 w 2158"/>
                <a:gd name="T27" fmla="*/ 1561 h 2656"/>
                <a:gd name="T28" fmla="*/ 1625 w 2158"/>
                <a:gd name="T29" fmla="*/ 1561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8" h="2656">
                  <a:moveTo>
                    <a:pt x="1282" y="0"/>
                  </a:moveTo>
                  <a:lnTo>
                    <a:pt x="1282" y="0"/>
                  </a:lnTo>
                  <a:cubicBezTo>
                    <a:pt x="1594" y="0"/>
                    <a:pt x="1594" y="0"/>
                    <a:pt x="1594" y="0"/>
                  </a:cubicBezTo>
                  <a:cubicBezTo>
                    <a:pt x="2157" y="2655"/>
                    <a:pt x="2157" y="2655"/>
                    <a:pt x="2157" y="2655"/>
                  </a:cubicBezTo>
                  <a:cubicBezTo>
                    <a:pt x="1844" y="2655"/>
                    <a:pt x="1844" y="2655"/>
                    <a:pt x="1844" y="2655"/>
                  </a:cubicBezTo>
                  <a:cubicBezTo>
                    <a:pt x="1688" y="1811"/>
                    <a:pt x="1688" y="1811"/>
                    <a:pt x="1688" y="1811"/>
                  </a:cubicBezTo>
                  <a:cubicBezTo>
                    <a:pt x="657" y="1811"/>
                    <a:pt x="657" y="1811"/>
                    <a:pt x="657" y="1811"/>
                  </a:cubicBezTo>
                  <a:cubicBezTo>
                    <a:pt x="282" y="2655"/>
                    <a:pt x="282" y="2655"/>
                    <a:pt x="282" y="2655"/>
                  </a:cubicBezTo>
                  <a:cubicBezTo>
                    <a:pt x="0" y="2655"/>
                    <a:pt x="0" y="2655"/>
                    <a:pt x="0" y="2655"/>
                  </a:cubicBezTo>
                  <a:lnTo>
                    <a:pt x="1282" y="0"/>
                  </a:lnTo>
                  <a:close/>
                  <a:moveTo>
                    <a:pt x="1625" y="1561"/>
                  </a:moveTo>
                  <a:lnTo>
                    <a:pt x="1625" y="1561"/>
                  </a:lnTo>
                  <a:lnTo>
                    <a:pt x="1375" y="312"/>
                  </a:lnTo>
                  <a:cubicBezTo>
                    <a:pt x="813" y="1561"/>
                    <a:pt x="813" y="1561"/>
                    <a:pt x="813" y="1561"/>
                  </a:cubicBezTo>
                  <a:lnTo>
                    <a:pt x="1625" y="15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37"/>
            <p:cNvSpPr>
              <a:spLocks noChangeArrowheads="1"/>
            </p:cNvSpPr>
            <p:nvPr/>
          </p:nvSpPr>
          <p:spPr bwMode="auto">
            <a:xfrm>
              <a:off x="7581237" y="4515644"/>
              <a:ext cx="693439" cy="955116"/>
            </a:xfrm>
            <a:custGeom>
              <a:avLst/>
              <a:gdLst>
                <a:gd name="T0" fmla="*/ 594 w 1938"/>
                <a:gd name="T1" fmla="*/ 1749 h 2656"/>
                <a:gd name="T2" fmla="*/ 0 w 1938"/>
                <a:gd name="T3" fmla="*/ 0 h 2656"/>
                <a:gd name="T4" fmla="*/ 312 w 1938"/>
                <a:gd name="T5" fmla="*/ 0 h 2656"/>
                <a:gd name="T6" fmla="*/ 781 w 1938"/>
                <a:gd name="T7" fmla="*/ 1436 h 2656"/>
                <a:gd name="T8" fmla="*/ 1625 w 1938"/>
                <a:gd name="T9" fmla="*/ 0 h 2656"/>
                <a:gd name="T10" fmla="*/ 1937 w 1938"/>
                <a:gd name="T11" fmla="*/ 0 h 2656"/>
                <a:gd name="T12" fmla="*/ 875 w 1938"/>
                <a:gd name="T13" fmla="*/ 1749 h 2656"/>
                <a:gd name="T14" fmla="*/ 750 w 1938"/>
                <a:gd name="T15" fmla="*/ 2655 h 2656"/>
                <a:gd name="T16" fmla="*/ 469 w 1938"/>
                <a:gd name="T17" fmla="*/ 2655 h 2656"/>
                <a:gd name="T18" fmla="*/ 594 w 1938"/>
                <a:gd name="T19" fmla="*/ 1749 h 2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8" h="2656">
                  <a:moveTo>
                    <a:pt x="594" y="1749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781" y="1436"/>
                  </a:lnTo>
                  <a:lnTo>
                    <a:pt x="1625" y="0"/>
                  </a:lnTo>
                  <a:lnTo>
                    <a:pt x="1937" y="0"/>
                  </a:lnTo>
                  <a:lnTo>
                    <a:pt x="875" y="1749"/>
                  </a:lnTo>
                  <a:lnTo>
                    <a:pt x="750" y="2655"/>
                  </a:lnTo>
                  <a:lnTo>
                    <a:pt x="469" y="2655"/>
                  </a:lnTo>
                  <a:lnTo>
                    <a:pt x="594" y="17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38"/>
            <p:cNvSpPr>
              <a:spLocks noChangeArrowheads="1"/>
            </p:cNvSpPr>
            <p:nvPr/>
          </p:nvSpPr>
          <p:spPr bwMode="auto">
            <a:xfrm>
              <a:off x="7031894" y="4029075"/>
              <a:ext cx="1639031" cy="1946275"/>
            </a:xfrm>
            <a:custGeom>
              <a:avLst/>
              <a:gdLst>
                <a:gd name="T0" fmla="*/ 2968 w 4563"/>
                <a:gd name="T1" fmla="*/ 4374 h 5406"/>
                <a:gd name="T2" fmla="*/ 2968 w 4563"/>
                <a:gd name="T3" fmla="*/ 4374 h 5406"/>
                <a:gd name="T4" fmla="*/ 3906 w 4563"/>
                <a:gd name="T5" fmla="*/ 2718 h 5406"/>
                <a:gd name="T6" fmla="*/ 4375 w 4563"/>
                <a:gd name="T7" fmla="*/ 3093 h 5406"/>
                <a:gd name="T8" fmla="*/ 3437 w 4563"/>
                <a:gd name="T9" fmla="*/ 4624 h 5406"/>
                <a:gd name="T10" fmla="*/ 3343 w 4563"/>
                <a:gd name="T11" fmla="*/ 4749 h 5406"/>
                <a:gd name="T12" fmla="*/ 2718 w 4563"/>
                <a:gd name="T13" fmla="*/ 4593 h 5406"/>
                <a:gd name="T14" fmla="*/ 2968 w 4563"/>
                <a:gd name="T15" fmla="*/ 4374 h 5406"/>
                <a:gd name="T16" fmla="*/ 3343 w 4563"/>
                <a:gd name="T17" fmla="*/ 469 h 5406"/>
                <a:gd name="T18" fmla="*/ 3343 w 4563"/>
                <a:gd name="T19" fmla="*/ 469 h 5406"/>
                <a:gd name="T20" fmla="*/ 3843 w 4563"/>
                <a:gd name="T21" fmla="*/ 656 h 5406"/>
                <a:gd name="T22" fmla="*/ 4187 w 4563"/>
                <a:gd name="T23" fmla="*/ 1000 h 5406"/>
                <a:gd name="T24" fmla="*/ 4187 w 4563"/>
                <a:gd name="T25" fmla="*/ 1000 h 5406"/>
                <a:gd name="T26" fmla="*/ 3687 w 4563"/>
                <a:gd name="T27" fmla="*/ 344 h 5406"/>
                <a:gd name="T28" fmla="*/ 2968 w 4563"/>
                <a:gd name="T29" fmla="*/ 31 h 5406"/>
                <a:gd name="T30" fmla="*/ 3343 w 4563"/>
                <a:gd name="T31" fmla="*/ 469 h 5406"/>
                <a:gd name="T32" fmla="*/ 2031 w 4563"/>
                <a:gd name="T33" fmla="*/ 219 h 5406"/>
                <a:gd name="T34" fmla="*/ 2031 w 4563"/>
                <a:gd name="T35" fmla="*/ 219 h 5406"/>
                <a:gd name="T36" fmla="*/ 1625 w 4563"/>
                <a:gd name="T37" fmla="*/ 469 h 5406"/>
                <a:gd name="T38" fmla="*/ 1937 w 4563"/>
                <a:gd name="T39" fmla="*/ 750 h 5406"/>
                <a:gd name="T40" fmla="*/ 2375 w 4563"/>
                <a:gd name="T41" fmla="*/ 531 h 5406"/>
                <a:gd name="T42" fmla="*/ 2031 w 4563"/>
                <a:gd name="T43" fmla="*/ 219 h 5406"/>
                <a:gd name="T44" fmla="*/ 3187 w 4563"/>
                <a:gd name="T45" fmla="*/ 438 h 5406"/>
                <a:gd name="T46" fmla="*/ 3187 w 4563"/>
                <a:gd name="T47" fmla="*/ 438 h 5406"/>
                <a:gd name="T48" fmla="*/ 2812 w 4563"/>
                <a:gd name="T49" fmla="*/ 0 h 5406"/>
                <a:gd name="T50" fmla="*/ 2218 w 4563"/>
                <a:gd name="T51" fmla="*/ 156 h 5406"/>
                <a:gd name="T52" fmla="*/ 2218 w 4563"/>
                <a:gd name="T53" fmla="*/ 156 h 5406"/>
                <a:gd name="T54" fmla="*/ 2562 w 4563"/>
                <a:gd name="T55" fmla="*/ 469 h 5406"/>
                <a:gd name="T56" fmla="*/ 3187 w 4563"/>
                <a:gd name="T57" fmla="*/ 438 h 5406"/>
                <a:gd name="T58" fmla="*/ 1156 w 4563"/>
                <a:gd name="T59" fmla="*/ 844 h 5406"/>
                <a:gd name="T60" fmla="*/ 1156 w 4563"/>
                <a:gd name="T61" fmla="*/ 844 h 5406"/>
                <a:gd name="T62" fmla="*/ 1500 w 4563"/>
                <a:gd name="T63" fmla="*/ 1094 h 5406"/>
                <a:gd name="T64" fmla="*/ 1781 w 4563"/>
                <a:gd name="T65" fmla="*/ 875 h 5406"/>
                <a:gd name="T66" fmla="*/ 1468 w 4563"/>
                <a:gd name="T67" fmla="*/ 594 h 5406"/>
                <a:gd name="T68" fmla="*/ 1156 w 4563"/>
                <a:gd name="T69" fmla="*/ 844 h 5406"/>
                <a:gd name="T70" fmla="*/ 4375 w 4563"/>
                <a:gd name="T71" fmla="*/ 1313 h 5406"/>
                <a:gd name="T72" fmla="*/ 4375 w 4563"/>
                <a:gd name="T73" fmla="*/ 1313 h 5406"/>
                <a:gd name="T74" fmla="*/ 3843 w 4563"/>
                <a:gd name="T75" fmla="*/ 719 h 5406"/>
                <a:gd name="T76" fmla="*/ 3843 w 4563"/>
                <a:gd name="T77" fmla="*/ 719 h 5406"/>
                <a:gd name="T78" fmla="*/ 4031 w 4563"/>
                <a:gd name="T79" fmla="*/ 2219 h 5406"/>
                <a:gd name="T80" fmla="*/ 4468 w 4563"/>
                <a:gd name="T81" fmla="*/ 2656 h 5406"/>
                <a:gd name="T82" fmla="*/ 4375 w 4563"/>
                <a:gd name="T83" fmla="*/ 1313 h 5406"/>
                <a:gd name="T84" fmla="*/ 2375 w 4563"/>
                <a:gd name="T85" fmla="*/ 4874 h 5406"/>
                <a:gd name="T86" fmla="*/ 2375 w 4563"/>
                <a:gd name="T87" fmla="*/ 4874 h 5406"/>
                <a:gd name="T88" fmla="*/ 1406 w 4563"/>
                <a:gd name="T89" fmla="*/ 5249 h 5406"/>
                <a:gd name="T90" fmla="*/ 656 w 4563"/>
                <a:gd name="T91" fmla="*/ 5187 h 5406"/>
                <a:gd name="T92" fmla="*/ 656 w 4563"/>
                <a:gd name="T93" fmla="*/ 5187 h 5406"/>
                <a:gd name="T94" fmla="*/ 1250 w 4563"/>
                <a:gd name="T95" fmla="*/ 5343 h 5406"/>
                <a:gd name="T96" fmla="*/ 1843 w 4563"/>
                <a:gd name="T97" fmla="*/ 5405 h 5406"/>
                <a:gd name="T98" fmla="*/ 3031 w 4563"/>
                <a:gd name="T99" fmla="*/ 4999 h 5406"/>
                <a:gd name="T100" fmla="*/ 2375 w 4563"/>
                <a:gd name="T101" fmla="*/ 4874 h 5406"/>
                <a:gd name="T102" fmla="*/ 1156 w 4563"/>
                <a:gd name="T103" fmla="*/ 5155 h 5406"/>
                <a:gd name="T104" fmla="*/ 1156 w 4563"/>
                <a:gd name="T105" fmla="*/ 5155 h 5406"/>
                <a:gd name="T106" fmla="*/ 687 w 4563"/>
                <a:gd name="T107" fmla="*/ 4749 h 5406"/>
                <a:gd name="T108" fmla="*/ 500 w 4563"/>
                <a:gd name="T109" fmla="*/ 4343 h 5406"/>
                <a:gd name="T110" fmla="*/ 0 w 4563"/>
                <a:gd name="T111" fmla="*/ 4249 h 5406"/>
                <a:gd name="T112" fmla="*/ 250 w 4563"/>
                <a:gd name="T113" fmla="*/ 4780 h 5406"/>
                <a:gd name="T114" fmla="*/ 500 w 4563"/>
                <a:gd name="T115" fmla="*/ 5093 h 5406"/>
                <a:gd name="T116" fmla="*/ 1156 w 4563"/>
                <a:gd name="T117" fmla="*/ 5155 h 5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63" h="5406">
                  <a:moveTo>
                    <a:pt x="2968" y="4374"/>
                  </a:moveTo>
                  <a:lnTo>
                    <a:pt x="2968" y="4374"/>
                  </a:lnTo>
                  <a:cubicBezTo>
                    <a:pt x="3406" y="3874"/>
                    <a:pt x="3718" y="3312"/>
                    <a:pt x="3906" y="2718"/>
                  </a:cubicBezTo>
                  <a:cubicBezTo>
                    <a:pt x="4375" y="3093"/>
                    <a:pt x="4375" y="3093"/>
                    <a:pt x="4375" y="3093"/>
                  </a:cubicBezTo>
                  <a:cubicBezTo>
                    <a:pt x="4187" y="3655"/>
                    <a:pt x="3875" y="4187"/>
                    <a:pt x="3437" y="4624"/>
                  </a:cubicBezTo>
                  <a:cubicBezTo>
                    <a:pt x="3406" y="4655"/>
                    <a:pt x="3375" y="4718"/>
                    <a:pt x="3343" y="4749"/>
                  </a:cubicBezTo>
                  <a:cubicBezTo>
                    <a:pt x="2718" y="4593"/>
                    <a:pt x="2718" y="4593"/>
                    <a:pt x="2718" y="4593"/>
                  </a:cubicBezTo>
                  <a:cubicBezTo>
                    <a:pt x="2812" y="4530"/>
                    <a:pt x="2875" y="4437"/>
                    <a:pt x="2968" y="4374"/>
                  </a:cubicBezTo>
                  <a:close/>
                  <a:moveTo>
                    <a:pt x="3343" y="469"/>
                  </a:moveTo>
                  <a:lnTo>
                    <a:pt x="3343" y="469"/>
                  </a:lnTo>
                  <a:cubicBezTo>
                    <a:pt x="3500" y="500"/>
                    <a:pt x="3656" y="531"/>
                    <a:pt x="3843" y="656"/>
                  </a:cubicBezTo>
                  <a:cubicBezTo>
                    <a:pt x="3968" y="719"/>
                    <a:pt x="4062" y="844"/>
                    <a:pt x="4187" y="1000"/>
                  </a:cubicBezTo>
                  <a:lnTo>
                    <a:pt x="4187" y="1000"/>
                  </a:lnTo>
                  <a:cubicBezTo>
                    <a:pt x="4062" y="813"/>
                    <a:pt x="3875" y="563"/>
                    <a:pt x="3687" y="344"/>
                  </a:cubicBezTo>
                  <a:cubicBezTo>
                    <a:pt x="3500" y="156"/>
                    <a:pt x="3281" y="63"/>
                    <a:pt x="2968" y="31"/>
                  </a:cubicBezTo>
                  <a:lnTo>
                    <a:pt x="3343" y="469"/>
                  </a:lnTo>
                  <a:close/>
                  <a:moveTo>
                    <a:pt x="2031" y="219"/>
                  </a:moveTo>
                  <a:lnTo>
                    <a:pt x="2031" y="219"/>
                  </a:lnTo>
                  <a:cubicBezTo>
                    <a:pt x="1875" y="281"/>
                    <a:pt x="1750" y="375"/>
                    <a:pt x="1625" y="469"/>
                  </a:cubicBezTo>
                  <a:cubicBezTo>
                    <a:pt x="1937" y="750"/>
                    <a:pt x="1937" y="750"/>
                    <a:pt x="1937" y="750"/>
                  </a:cubicBezTo>
                  <a:cubicBezTo>
                    <a:pt x="2093" y="656"/>
                    <a:pt x="2218" y="594"/>
                    <a:pt x="2375" y="531"/>
                  </a:cubicBezTo>
                  <a:lnTo>
                    <a:pt x="2031" y="219"/>
                  </a:lnTo>
                  <a:close/>
                  <a:moveTo>
                    <a:pt x="3187" y="438"/>
                  </a:moveTo>
                  <a:lnTo>
                    <a:pt x="3187" y="438"/>
                  </a:lnTo>
                  <a:cubicBezTo>
                    <a:pt x="2812" y="0"/>
                    <a:pt x="2812" y="0"/>
                    <a:pt x="2812" y="0"/>
                  </a:cubicBezTo>
                  <a:cubicBezTo>
                    <a:pt x="2625" y="31"/>
                    <a:pt x="2406" y="63"/>
                    <a:pt x="2218" y="156"/>
                  </a:cubicBezTo>
                  <a:lnTo>
                    <a:pt x="2218" y="156"/>
                  </a:lnTo>
                  <a:cubicBezTo>
                    <a:pt x="2562" y="469"/>
                    <a:pt x="2562" y="469"/>
                    <a:pt x="2562" y="469"/>
                  </a:cubicBezTo>
                  <a:cubicBezTo>
                    <a:pt x="2781" y="438"/>
                    <a:pt x="3000" y="406"/>
                    <a:pt x="3187" y="438"/>
                  </a:cubicBezTo>
                  <a:close/>
                  <a:moveTo>
                    <a:pt x="1156" y="844"/>
                  </a:moveTo>
                  <a:lnTo>
                    <a:pt x="1156" y="844"/>
                  </a:lnTo>
                  <a:cubicBezTo>
                    <a:pt x="1500" y="1094"/>
                    <a:pt x="1500" y="1094"/>
                    <a:pt x="1500" y="1094"/>
                  </a:cubicBezTo>
                  <a:cubicBezTo>
                    <a:pt x="1593" y="1000"/>
                    <a:pt x="1687" y="938"/>
                    <a:pt x="1781" y="875"/>
                  </a:cubicBezTo>
                  <a:cubicBezTo>
                    <a:pt x="1468" y="594"/>
                    <a:pt x="1468" y="594"/>
                    <a:pt x="1468" y="594"/>
                  </a:cubicBezTo>
                  <a:cubicBezTo>
                    <a:pt x="1375" y="688"/>
                    <a:pt x="1250" y="750"/>
                    <a:pt x="1156" y="844"/>
                  </a:cubicBezTo>
                  <a:close/>
                  <a:moveTo>
                    <a:pt x="4375" y="1313"/>
                  </a:moveTo>
                  <a:lnTo>
                    <a:pt x="4375" y="1313"/>
                  </a:lnTo>
                  <a:cubicBezTo>
                    <a:pt x="4375" y="1313"/>
                    <a:pt x="3937" y="844"/>
                    <a:pt x="3843" y="719"/>
                  </a:cubicBezTo>
                  <a:lnTo>
                    <a:pt x="3843" y="719"/>
                  </a:lnTo>
                  <a:cubicBezTo>
                    <a:pt x="4062" y="1125"/>
                    <a:pt x="4125" y="1656"/>
                    <a:pt x="4031" y="2219"/>
                  </a:cubicBezTo>
                  <a:cubicBezTo>
                    <a:pt x="4468" y="2656"/>
                    <a:pt x="4468" y="2656"/>
                    <a:pt x="4468" y="2656"/>
                  </a:cubicBezTo>
                  <a:cubicBezTo>
                    <a:pt x="4562" y="2188"/>
                    <a:pt x="4531" y="1719"/>
                    <a:pt x="4375" y="1313"/>
                  </a:cubicBezTo>
                  <a:close/>
                  <a:moveTo>
                    <a:pt x="2375" y="4874"/>
                  </a:moveTo>
                  <a:lnTo>
                    <a:pt x="2375" y="4874"/>
                  </a:lnTo>
                  <a:cubicBezTo>
                    <a:pt x="2062" y="5093"/>
                    <a:pt x="1718" y="5218"/>
                    <a:pt x="1406" y="5249"/>
                  </a:cubicBezTo>
                  <a:cubicBezTo>
                    <a:pt x="656" y="5187"/>
                    <a:pt x="656" y="5187"/>
                    <a:pt x="656" y="5187"/>
                  </a:cubicBezTo>
                  <a:lnTo>
                    <a:pt x="656" y="5187"/>
                  </a:lnTo>
                  <a:cubicBezTo>
                    <a:pt x="718" y="5218"/>
                    <a:pt x="968" y="5312"/>
                    <a:pt x="1250" y="5343"/>
                  </a:cubicBezTo>
                  <a:cubicBezTo>
                    <a:pt x="1437" y="5374"/>
                    <a:pt x="1625" y="5405"/>
                    <a:pt x="1843" y="5405"/>
                  </a:cubicBezTo>
                  <a:cubicBezTo>
                    <a:pt x="2187" y="5405"/>
                    <a:pt x="2593" y="5280"/>
                    <a:pt x="3031" y="4999"/>
                  </a:cubicBezTo>
                  <a:lnTo>
                    <a:pt x="2375" y="4874"/>
                  </a:lnTo>
                  <a:close/>
                  <a:moveTo>
                    <a:pt x="1156" y="5155"/>
                  </a:moveTo>
                  <a:lnTo>
                    <a:pt x="1156" y="5155"/>
                  </a:lnTo>
                  <a:cubicBezTo>
                    <a:pt x="968" y="5062"/>
                    <a:pt x="812" y="4937"/>
                    <a:pt x="687" y="4749"/>
                  </a:cubicBezTo>
                  <a:cubicBezTo>
                    <a:pt x="625" y="4624"/>
                    <a:pt x="531" y="4499"/>
                    <a:pt x="500" y="4343"/>
                  </a:cubicBezTo>
                  <a:cubicBezTo>
                    <a:pt x="0" y="4249"/>
                    <a:pt x="0" y="4249"/>
                    <a:pt x="0" y="4249"/>
                  </a:cubicBezTo>
                  <a:cubicBezTo>
                    <a:pt x="62" y="4437"/>
                    <a:pt x="125" y="4624"/>
                    <a:pt x="250" y="4780"/>
                  </a:cubicBezTo>
                  <a:cubicBezTo>
                    <a:pt x="312" y="4905"/>
                    <a:pt x="406" y="4999"/>
                    <a:pt x="500" y="5093"/>
                  </a:cubicBezTo>
                  <a:cubicBezTo>
                    <a:pt x="1156" y="5155"/>
                    <a:pt x="1156" y="5155"/>
                    <a:pt x="1156" y="5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277420"/>
            <a:ext cx="8915400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Insert content here</a:t>
            </a:r>
          </a:p>
          <a:p>
            <a:pPr lvl="1"/>
            <a:r>
              <a:rPr lang="en-AU" dirty="0"/>
              <a:t>Content level 2</a:t>
            </a:r>
          </a:p>
          <a:p>
            <a:pPr lvl="2"/>
            <a:r>
              <a:rPr lang="en-AU" dirty="0"/>
              <a:t>Content level 3</a:t>
            </a:r>
          </a:p>
          <a:p>
            <a:pPr lvl="3"/>
            <a:r>
              <a:rPr lang="en-AU" dirty="0"/>
              <a:t>Content level 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299" y="6469087"/>
            <a:ext cx="1802245" cy="2270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101" r:id="rId2"/>
    <p:sldLayoutId id="2147484096" r:id="rId3"/>
    <p:sldLayoutId id="2147484097" r:id="rId4"/>
    <p:sldLayoutId id="2147484095" r:id="rId5"/>
    <p:sldLayoutId id="2147484098" r:id="rId6"/>
    <p:sldLayoutId id="2147484088" r:id="rId7"/>
    <p:sldLayoutId id="2147484089" r:id="rId8"/>
    <p:sldLayoutId id="2147484090" r:id="rId9"/>
    <p:sldLayoutId id="2147484079" r:id="rId10"/>
    <p:sldLayoutId id="2147484099" r:id="rId11"/>
    <p:sldLayoutId id="2147484076" r:id="rId12"/>
    <p:sldLayoutId id="2147484100" r:id="rId13"/>
    <p:sldLayoutId id="2147484083" r:id="rId14"/>
    <p:sldLayoutId id="2147484084" r:id="rId15"/>
  </p:sldLayoutIdLst>
  <p:hf hdr="0"/>
  <p:txStyles>
    <p:titleStyle>
      <a:lvl1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0" i="1" kern="1200">
          <a:solidFill>
            <a:srgbClr val="1F497D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i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i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i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i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8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1400" kern="1200" baseline="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1200" kern="12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775" y="2746375"/>
            <a:ext cx="5328395" cy="1870867"/>
          </a:xfrm>
        </p:spPr>
        <p:txBody>
          <a:bodyPr/>
          <a:lstStyle/>
          <a:p>
            <a:r>
              <a:rPr lang="en-US" dirty="0"/>
              <a:t>MRL CRG – Cleanaway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775" y="4634136"/>
            <a:ext cx="5328395" cy="1103724"/>
          </a:xfrm>
        </p:spPr>
        <p:txBody>
          <a:bodyPr/>
          <a:lstStyle/>
          <a:p>
            <a:r>
              <a:rPr lang="en-US" dirty="0"/>
              <a:t>Thursday 6 September 2018</a:t>
            </a:r>
          </a:p>
        </p:txBody>
      </p:sp>
    </p:spTree>
    <p:extLst>
      <p:ext uri="{BB962C8B-B14F-4D97-AF65-F5344CB8AC3E}">
        <p14:creationId xmlns:p14="http://schemas.microsoft.com/office/powerpoint/2010/main" val="929223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308327D-3E20-468D-876B-23B38D9E5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Operations – General Update</a:t>
            </a:r>
            <a:endParaRPr lang="en-AU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EBAE844-2BD3-4853-A97D-7AA38B525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7679" y="1095375"/>
            <a:ext cx="5737240" cy="466725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5F14D9-AEA9-45DC-A668-0740F10FE447}"/>
              </a:ext>
            </a:extLst>
          </p:cNvPr>
          <p:cNvSpPr txBox="1"/>
          <p:nvPr/>
        </p:nvSpPr>
        <p:spPr>
          <a:xfrm>
            <a:off x="495300" y="1095375"/>
            <a:ext cx="3187467" cy="46672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b="1" dirty="0">
                <a:solidFill>
                  <a:srgbClr val="1F497D"/>
                </a:solidFill>
              </a:rPr>
              <a:t>Cell 4A: </a:t>
            </a:r>
            <a:r>
              <a:rPr lang="en-US" dirty="0">
                <a:solidFill>
                  <a:srgbClr val="1F497D"/>
                </a:solidFill>
              </a:rPr>
              <a:t>Liner, aggregate and cushioning being placed. Completion date is late December. 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b="1" dirty="0">
                <a:solidFill>
                  <a:srgbClr val="1F497D"/>
                </a:solidFill>
              </a:rPr>
              <a:t>Cell 4B: </a:t>
            </a:r>
            <a:r>
              <a:rPr lang="en-US" dirty="0">
                <a:solidFill>
                  <a:srgbClr val="1F497D"/>
                </a:solidFill>
              </a:rPr>
              <a:t>Design currently being reviewed by the EPA. 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b="1" dirty="0">
                <a:solidFill>
                  <a:srgbClr val="1F497D"/>
                </a:solidFill>
              </a:rPr>
              <a:t>Cell 3B: </a:t>
            </a:r>
            <a:r>
              <a:rPr lang="en-US" dirty="0">
                <a:solidFill>
                  <a:srgbClr val="1F497D"/>
                </a:solidFill>
              </a:rPr>
              <a:t>Airspace until early 2019.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</a:rPr>
              <a:t>Nick Stuhlener resigned. Advertising for new operations manager.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</a:rPr>
              <a:t>Meldina Klehic is the new Regional Manager </a:t>
            </a:r>
            <a:endParaRPr lang="en-AU" dirty="0" err="1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7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7DEE-2203-4D29-AA27-E1CEB2FF6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Compliance – Litter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84AD9-19A5-4143-B25E-EF0E2EF9944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95300" y="1265238"/>
            <a:ext cx="4375150" cy="3969492"/>
          </a:xfrm>
        </p:spPr>
        <p:txBody>
          <a:bodyPr/>
          <a:lstStyle/>
          <a:p>
            <a:r>
              <a:rPr lang="en-US" dirty="0"/>
              <a:t>Litter escape 10 August 2018</a:t>
            </a:r>
          </a:p>
          <a:p>
            <a:r>
              <a:rPr lang="en-US" dirty="0"/>
              <a:t>Cleanaway response: </a:t>
            </a:r>
          </a:p>
          <a:p>
            <a:pPr lvl="1"/>
            <a:r>
              <a:rPr lang="en-US" dirty="0"/>
              <a:t>Litter picking crews </a:t>
            </a:r>
            <a:r>
              <a:rPr lang="en-US" dirty="0" err="1"/>
              <a:t>mobilised</a:t>
            </a:r>
            <a:r>
              <a:rPr lang="en-US" dirty="0"/>
              <a:t> over the weekend</a:t>
            </a:r>
          </a:p>
          <a:p>
            <a:pPr lvl="1"/>
            <a:r>
              <a:rPr lang="en-US" dirty="0"/>
              <a:t>Repaired damaged fences and added additional litter controls into the cell</a:t>
            </a:r>
          </a:p>
          <a:p>
            <a:pPr lvl="1"/>
            <a:r>
              <a:rPr lang="en-US" dirty="0"/>
              <a:t>Purchasing 12 new portable panels (approx. $180K)</a:t>
            </a:r>
          </a:p>
          <a:p>
            <a:pPr lvl="1"/>
            <a:r>
              <a:rPr lang="en-US" dirty="0"/>
              <a:t>Purchasing 2 km of 6 m litter fencing (approx. $420K)</a:t>
            </a:r>
          </a:p>
          <a:p>
            <a:pPr lvl="1"/>
            <a:r>
              <a:rPr lang="en-US" dirty="0"/>
              <a:t>Upgrading the 12 m litter fencing (approx. $1.5 million)</a:t>
            </a:r>
          </a:p>
          <a:p>
            <a:pPr lvl="1"/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CBA2B-D90E-4345-9897-1DFDF4788C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2" descr="image005">
            <a:extLst>
              <a:ext uri="{FF2B5EF4-FFF2-40B4-BE49-F238E27FC236}">
                <a16:creationId xmlns:a16="http://schemas.microsoft.com/office/drawing/2014/main" id="{1EB49D2D-6B27-4821-B6EB-F3BFA3D11CAA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1602297"/>
            <a:ext cx="4748850" cy="37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318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7D7AB-9AD9-4C8D-9EAE-D937CC0F7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Compliance – Other</a:t>
            </a:r>
            <a:endParaRPr lang="en-A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7B78CE-6A63-4A5A-AA53-0B34D6D6CEA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82689" y="2948985"/>
            <a:ext cx="4140313" cy="310523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96C64-6B27-439A-8A74-F6F1E06BBED3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95300" y="1265238"/>
            <a:ext cx="9001038" cy="1670909"/>
          </a:xfrm>
        </p:spPr>
        <p:txBody>
          <a:bodyPr/>
          <a:lstStyle/>
          <a:p>
            <a:r>
              <a:rPr lang="en-US" b="1" dirty="0"/>
              <a:t>Leachate: </a:t>
            </a:r>
            <a:r>
              <a:rPr lang="en-US" dirty="0"/>
              <a:t>Began rectification works this week.</a:t>
            </a:r>
          </a:p>
          <a:p>
            <a:r>
              <a:rPr lang="en-US" b="1" dirty="0"/>
              <a:t>LFG: </a:t>
            </a:r>
            <a:r>
              <a:rPr lang="en-US" dirty="0"/>
              <a:t>Continuous monitoring until installed in GM12</a:t>
            </a:r>
          </a:p>
          <a:p>
            <a:r>
              <a:rPr lang="en-US" b="1" dirty="0"/>
              <a:t>LEMP / LORA: </a:t>
            </a:r>
            <a:r>
              <a:rPr lang="en-US" dirty="0"/>
              <a:t>Update due mid-October.</a:t>
            </a:r>
          </a:p>
          <a:p>
            <a:r>
              <a:rPr lang="en-US" b="1" dirty="0"/>
              <a:t>Audit: </a:t>
            </a:r>
            <a:r>
              <a:rPr lang="en-US" dirty="0"/>
              <a:t>Anthony Lane (SLR) engaged as auditor. </a:t>
            </a:r>
          </a:p>
          <a:p>
            <a:r>
              <a:rPr lang="en-US" b="1" dirty="0" err="1"/>
              <a:t>Odour</a:t>
            </a:r>
            <a:r>
              <a:rPr lang="en-US" b="1" dirty="0"/>
              <a:t>: </a:t>
            </a:r>
            <a:r>
              <a:rPr lang="en-US" dirty="0"/>
              <a:t>No verified complaints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C9C2E-CD24-42B8-A894-32BBC65642B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27F0D7-CAAD-4F5E-A702-29FE119A9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84398" y="1956936"/>
            <a:ext cx="4716244" cy="353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12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53A8F-3223-4E7E-A7E8-2F5300125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951409"/>
            <a:ext cx="8850036" cy="2043462"/>
          </a:xfrm>
        </p:spPr>
        <p:txBody>
          <a:bodyPr/>
          <a:lstStyle/>
          <a:p>
            <a:r>
              <a:rPr lang="en-US" sz="1800" b="1" dirty="0"/>
              <a:t>Best practice for contaminated land: </a:t>
            </a:r>
            <a:r>
              <a:rPr lang="en-US" sz="1800" dirty="0"/>
              <a:t>National Environment Protection Council (1999) </a:t>
            </a:r>
            <a:r>
              <a:rPr lang="en-US" sz="1800" i="1" dirty="0"/>
              <a:t>National Environment Protection (Assessment of Site Contamination) Measure, as amended (registered on 15 May 2013</a:t>
            </a:r>
            <a:r>
              <a:rPr lang="en-US" sz="1800" dirty="0"/>
              <a:t>)(NEPC 2013).</a:t>
            </a:r>
          </a:p>
          <a:p>
            <a:r>
              <a:rPr lang="en-US" sz="1800" dirty="0"/>
              <a:t>The following table assumes that the criteria HIL D (Commercial / Industrial) is the most relevant criteria to apply to a landfill. </a:t>
            </a:r>
          </a:p>
          <a:p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B16109-A69B-4727-8870-6B8FFD6A3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From Previous Meeting: Category C Contaminated Soil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37877-F2C1-4F91-815A-C82B4743910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  |  </a:t>
            </a:r>
            <a:fld id="{3C643DA0-474F-4E48-A9FD-853AC22A55F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83B6FB6-F775-43C4-8201-BF95673FCE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238319"/>
              </p:ext>
            </p:extLst>
          </p:nvPr>
        </p:nvGraphicFramePr>
        <p:xfrm>
          <a:off x="560664" y="2620805"/>
          <a:ext cx="8915400" cy="35497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7580">
                  <a:extLst>
                    <a:ext uri="{9D8B030D-6E8A-4147-A177-3AD203B41FA5}">
                      <a16:colId xmlns:a16="http://schemas.microsoft.com/office/drawing/2014/main" val="2688637258"/>
                    </a:ext>
                  </a:extLst>
                </a:gridCol>
                <a:gridCol w="1290060">
                  <a:extLst>
                    <a:ext uri="{9D8B030D-6E8A-4147-A177-3AD203B41FA5}">
                      <a16:colId xmlns:a16="http://schemas.microsoft.com/office/drawing/2014/main" val="340939391"/>
                    </a:ext>
                  </a:extLst>
                </a:gridCol>
                <a:gridCol w="1290060">
                  <a:extLst>
                    <a:ext uri="{9D8B030D-6E8A-4147-A177-3AD203B41FA5}">
                      <a16:colId xmlns:a16="http://schemas.microsoft.com/office/drawing/2014/main" val="1024939393"/>
                    </a:ext>
                  </a:extLst>
                </a:gridCol>
                <a:gridCol w="2111760">
                  <a:extLst>
                    <a:ext uri="{9D8B030D-6E8A-4147-A177-3AD203B41FA5}">
                      <a16:colId xmlns:a16="http://schemas.microsoft.com/office/drawing/2014/main" val="429018549"/>
                    </a:ext>
                  </a:extLst>
                </a:gridCol>
                <a:gridCol w="1172556">
                  <a:extLst>
                    <a:ext uri="{9D8B030D-6E8A-4147-A177-3AD203B41FA5}">
                      <a16:colId xmlns:a16="http://schemas.microsoft.com/office/drawing/2014/main" val="337937757"/>
                    </a:ext>
                  </a:extLst>
                </a:gridCol>
                <a:gridCol w="1173384">
                  <a:extLst>
                    <a:ext uri="{9D8B030D-6E8A-4147-A177-3AD203B41FA5}">
                      <a16:colId xmlns:a16="http://schemas.microsoft.com/office/drawing/2014/main" val="366395977"/>
                    </a:ext>
                  </a:extLst>
                </a:gridCol>
              </a:tblGrid>
              <a:tr h="493467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AU" sz="1000" b="1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IWRG – Cat C</a:t>
                      </a:r>
                    </a:p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(mg/kg)</a:t>
                      </a:r>
                      <a:endParaRPr lang="en-AU" sz="1000" b="1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NEPM – HIL D</a:t>
                      </a:r>
                    </a:p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(mg/kg)</a:t>
                      </a:r>
                      <a:endParaRPr lang="en-AU" sz="1000" b="1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 dirty="0">
                          <a:effectLst/>
                        </a:rPr>
                        <a:t> </a:t>
                      </a:r>
                      <a:endParaRPr lang="en-AU" sz="1000" b="1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IWRG – Cat C</a:t>
                      </a:r>
                    </a:p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(mg/kg)</a:t>
                      </a:r>
                      <a:endParaRPr lang="en-AU" sz="1000" b="1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NEPM – HIL D</a:t>
                      </a:r>
                    </a:p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(mg/kg)</a:t>
                      </a:r>
                      <a:endParaRPr lang="en-AU" sz="1000" b="1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12318150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Arsenic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500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400,000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Lead 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1,500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1,500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36448459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Cadmium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900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Mercury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75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730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57053125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Chromium (VI)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500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3,600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Molybdenum 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21,000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71173031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Copper 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5,000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240,000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Nickel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3,000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6,000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2783687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Tin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500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1,300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Selenium 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50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10,000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51879005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Silver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180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24,000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Zinc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35,000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400,000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65420246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Cyanide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2,500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 dirty="0">
                          <a:effectLst/>
                        </a:rPr>
                        <a:t>1,500</a:t>
                      </a:r>
                      <a:endParaRPr lang="en-AU" sz="1000" dirty="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Fluoride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10,000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170,000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09062777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Phenols (halogenated)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660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Phenols (non-halogenated)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 dirty="0">
                          <a:effectLst/>
                        </a:rPr>
                        <a:t>560</a:t>
                      </a:r>
                      <a:endParaRPr lang="en-AU" sz="1000" dirty="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25,000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68830765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MAH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 dirty="0">
                          <a:effectLst/>
                        </a:rPr>
                        <a:t>70</a:t>
                      </a:r>
                      <a:endParaRPr lang="en-AU" sz="1000" dirty="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430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Benzene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4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430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14303003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PAH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4,000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B(a)P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5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16.5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11973364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C6 – C9 TRH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650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26,000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C10 – C36 TRH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10,000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20,000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10700480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PCBs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2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7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Hexachlorobutadine 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2.8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2398447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Vinyl Chloride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1.2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17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Chlorinated Hydrocarbons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17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81289217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Aldrin + Dieldrin 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1.2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45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DDT + DDD + DDE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50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3,600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57189795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Chlordane 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4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530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Heptachlor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1.2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50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80694262"/>
                  </a:ext>
                </a:extLst>
              </a:tr>
              <a:tr h="191019"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OCPs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10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50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>
                          <a:effectLst/>
                        </a:rPr>
                        <a:t> </a:t>
                      </a:r>
                      <a:endParaRPr lang="en-AU" sz="100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ts val="1200"/>
                        </a:lnSpc>
                        <a:spcBef>
                          <a:spcPts val="300"/>
                        </a:spcBef>
                        <a:spcAft>
                          <a:spcPts val="400"/>
                        </a:spcAft>
                      </a:pPr>
                      <a:r>
                        <a:rPr lang="en-AU" sz="1000" dirty="0">
                          <a:effectLst/>
                        </a:rPr>
                        <a:t> </a:t>
                      </a:r>
                      <a:endParaRPr lang="en-AU" sz="1000" dirty="0">
                        <a:solidFill>
                          <a:srgbClr val="1C1C1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58887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086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3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0085CA"/>
      </a:accent1>
      <a:accent2>
        <a:srgbClr val="00587C"/>
      </a:accent2>
      <a:accent3>
        <a:srgbClr val="78BE20"/>
      </a:accent3>
      <a:accent4>
        <a:srgbClr val="EAAA00"/>
      </a:accent4>
      <a:accent5>
        <a:srgbClr val="99D6EA"/>
      </a:accent5>
      <a:accent6>
        <a:srgbClr val="97999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85750" indent="-285750">
          <a:buClr>
            <a:schemeClr val="accent1"/>
          </a:buClr>
          <a:buFont typeface="Arial"/>
          <a:buChar char="•"/>
          <a:defRPr sz="1400" dirty="0" err="1" smtClean="0">
            <a:solidFill>
              <a:srgbClr val="1F497D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ew Cleanaway Template Blue Splice Footer" id="{BFBAE225-16B9-4706-8D7C-A8CA8AB5C77A}" vid="{5EED3D17-CFAA-450C-AEBB-17D4960A33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Cleanaway Template Blue Splice Footer</Template>
  <TotalTime>125</TotalTime>
  <Words>414</Words>
  <Application>Microsoft Office PowerPoint</Application>
  <PresentationFormat>A4 Paper (210x297 mm)</PresentationFormat>
  <Paragraphs>134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ＭＳ Ｐゴシック</vt:lpstr>
      <vt:lpstr>Arial</vt:lpstr>
      <vt:lpstr>Calibri</vt:lpstr>
      <vt:lpstr>Times New Roman</vt:lpstr>
      <vt:lpstr>Office Theme</vt:lpstr>
      <vt:lpstr>MRL CRG – Cleanaway Update</vt:lpstr>
      <vt:lpstr>Site Operations – General Update</vt:lpstr>
      <vt:lpstr>Environmental Compliance – Litter</vt:lpstr>
      <vt:lpstr>Environmental Compliance – Other</vt:lpstr>
      <vt:lpstr>Question From Previous Meeting: Category C Contaminated Soil</vt:lpstr>
    </vt:vector>
  </TitlesOfParts>
  <Company>Visual Impact Presentations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MRL CRG – Cleanaway Update</dc:title>
  <dc:creator>Lachlan James</dc:creator>
  <cp:lastModifiedBy>Lachlan James</cp:lastModifiedBy>
  <cp:revision>17</cp:revision>
  <dcterms:created xsi:type="dcterms:W3CDTF">2018-09-05T03:15:56Z</dcterms:created>
  <dcterms:modified xsi:type="dcterms:W3CDTF">2018-09-05T22:55:24Z</dcterms:modified>
</cp:coreProperties>
</file>